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 showGuides="1">
      <p:cViewPr>
        <p:scale>
          <a:sx n="58" d="100"/>
          <a:sy n="58" d="100"/>
        </p:scale>
        <p:origin x="-306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11/15/2019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943699" y="1880032"/>
            <a:ext cx="9144000" cy="44243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kumimoji="0" lang="en-US" sz="3200" b="1" i="0" u="none" strike="noStrike" kern="1200" cap="none" spc="-5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  <a:r>
              <a:rPr kumimoji="0" lang="es-MX" sz="3200" b="0" i="0" u="none" strike="noStrike" kern="1200" cap="none" spc="-5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s-MX" sz="3200" b="0" i="0" u="none" strike="noStrike" kern="1200" cap="none" spc="-5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s-MX" sz="3200" b="0" i="0" u="none" strike="noStrike" kern="1200" cap="none" spc="-5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s-MX" sz="3200" b="0" i="0" u="none" strike="noStrike" kern="1200" cap="none" spc="-5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b="1" i="1" dirty="0">
                <a:solidFill>
                  <a:srgbClr val="000000"/>
                </a:solidFill>
                <a:latin typeface="Geneva"/>
              </a:rPr>
              <a:t>CAMBRIDGE </a:t>
            </a:r>
            <a:r>
              <a:rPr lang="en-US" sz="3200" b="1" i="1" dirty="0" smtClean="0">
                <a:solidFill>
                  <a:srgbClr val="000000"/>
                </a:solidFill>
                <a:latin typeface="Geneva"/>
              </a:rPr>
              <a:t>PLATAFORM </a:t>
            </a:r>
            <a:r>
              <a:rPr lang="en-US" sz="3200" b="1" i="1" dirty="0">
                <a:solidFill>
                  <a:srgbClr val="000000"/>
                </a:solidFill>
                <a:latin typeface="Geneva"/>
              </a:rPr>
              <a:t>UNITS </a:t>
            </a:r>
            <a:r>
              <a:rPr lang="en-US" sz="3200" b="1" i="1" dirty="0" smtClean="0">
                <a:solidFill>
                  <a:srgbClr val="000000"/>
                </a:solidFill>
                <a:latin typeface="Geneva"/>
              </a:rPr>
              <a:t>3 </a:t>
            </a:r>
            <a:r>
              <a:rPr lang="en-US" sz="3200" b="1" i="1" dirty="0" smtClean="0">
                <a:solidFill>
                  <a:srgbClr val="000000"/>
                </a:solidFill>
                <a:latin typeface="Geneva"/>
              </a:rPr>
              <a:t>AND </a:t>
            </a:r>
            <a:r>
              <a:rPr lang="en-US" sz="3200" b="1" i="1" dirty="0">
                <a:solidFill>
                  <a:srgbClr val="000000"/>
                </a:solidFill>
                <a:latin typeface="Geneva"/>
              </a:rPr>
              <a:t>4</a:t>
            </a:r>
            <a:endParaRPr lang="en-US" sz="3200" b="1" i="1" dirty="0">
              <a:solidFill>
                <a:srgbClr val="000000"/>
              </a:solidFill>
              <a:latin typeface="Geneva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3200" b="0" i="0" u="none" strike="noStrike" kern="1200" cap="none" spc="-5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s-MX" sz="3200" b="0" i="0" u="none" strike="noStrike" kern="1200" cap="none" spc="-5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s-MX" sz="3200" b="0" i="0" u="none" strike="noStrike" kern="1200" cap="none" spc="-5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TEACHER:</a:t>
            </a:r>
            <a:r>
              <a:rPr kumimoji="0" lang="en-US" sz="3200" b="0" i="0" u="none" strike="noStrike" kern="1200" cap="none" spc="-5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es-MX" sz="3200" b="1" i="0" u="none" strike="noStrike" kern="1200" cap="none" spc="-5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 Cristina Aracely Alvarado Chavarría</a:t>
            </a:r>
            <a:br>
              <a:rPr kumimoji="0" lang="es-MX" sz="3200" b="1" i="0" u="none" strike="noStrike" kern="1200" cap="none" spc="-5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en-US" sz="3200" b="1" i="0" u="sng" strike="noStrike" kern="1200" cap="none" spc="-5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sz="3200" b="1" i="0" u="sng" strike="noStrike" kern="1200" cap="none" spc="-5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US" sz="3200" b="1" i="0" u="sng" strike="noStrike" kern="1200" cap="none" spc="-5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Karla Andrea Muñiz Ibarra </a:t>
            </a:r>
            <a:r>
              <a:rPr kumimoji="0" lang="es-MX" sz="3200" b="0" i="0" u="none" strike="noStrike" kern="1200" cap="none" spc="-5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s-MX" sz="3200" b="0" i="0" u="none" strike="noStrike" kern="1200" cap="none" spc="-50" normalizeH="0" baseline="0" noProof="0" dirty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es-MX" sz="3200" b="0" i="0" u="none" strike="noStrike" kern="1200" cap="none" spc="-5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pic>
        <p:nvPicPr>
          <p:cNvPr id="7" name="Picture 2" descr="Resultado de imagen para escuela normal de preescolar saltill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1938" y="238539"/>
            <a:ext cx="2207523" cy="1641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1929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1913122" y="220970"/>
            <a:ext cx="7103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Progress in the games </a:t>
            </a:r>
            <a:r>
              <a:rPr lang="en-US" b="1" dirty="0">
                <a:solidFill>
                  <a:srgbClr val="000000"/>
                </a:solidFill>
                <a:latin typeface="Verdana" panose="020B0604030504040204" pitchFamily="34" charset="0"/>
              </a:rPr>
              <a:t>and in the self-study activities</a:t>
            </a:r>
            <a:endParaRPr lang="es-MX" b="1" dirty="0"/>
          </a:p>
        </p:txBody>
      </p:sp>
      <p:pic>
        <p:nvPicPr>
          <p:cNvPr id="1026" name="Imagen 2" descr="Descripción: C:\Users\MQ\Pictures\Screenshot_20191111-17461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535" y="767441"/>
            <a:ext cx="2743200" cy="549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agen 1" descr="Descripción: C:\Users\MQ\Pictures\Screenshot_20191111-174519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727" y="824591"/>
            <a:ext cx="2724150" cy="543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555117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</TotalTime>
  <Words>14</Words>
  <Application>Microsoft Office PowerPoint</Application>
  <PresentationFormat>Personalizado</PresentationFormat>
  <Paragraphs>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Faceta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EQUIPO</dc:creator>
  <cp:lastModifiedBy>MQ</cp:lastModifiedBy>
  <cp:revision>3</cp:revision>
  <dcterms:created xsi:type="dcterms:W3CDTF">2019-10-05T03:19:38Z</dcterms:created>
  <dcterms:modified xsi:type="dcterms:W3CDTF">2019-11-16T01:29:44Z</dcterms:modified>
</cp:coreProperties>
</file>