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EA1BC-FCB4-46E2-95A8-B907E3A29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0E62B0-E661-4402-A5A8-07241F466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2496FA-458C-4BA8-AEDF-00EC3E9C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2AF745-F89A-4068-B1CF-9B5423993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C5E1A-7B9C-448C-9EA1-EED2B9CC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08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B82B6-F2FA-4C0D-BFDA-D88ABB40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247E0A-F7B8-4945-B667-AE96D5912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FFE73E-9AA8-44E0-B972-83730D64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B8943-79AE-4AC8-AA2B-0534EA4C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7AD34E-E296-44CD-ADAC-0E639C74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3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2BA6AF-DC4B-4498-B0CF-C22AAB9E5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F0422-2D2E-4213-9D39-DEEF0DD9C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877122-39B3-42B0-A833-7037064D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C6A2D-79EE-445B-8DEA-6248F242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AE36BF-5CD7-485A-94E9-39F60A041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64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4D3D2-8634-47A3-A3BC-552E6B825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CB232E-85CC-4DC0-8AA6-ACBC70F05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5C02CD-B194-44B3-A643-F75E1DDA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6CA4B5-C50A-4197-8E33-AC20720AA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B724B5-50B1-4F3D-8668-C629BE6A0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31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517A3-66C7-4F17-9D42-9A41CFC82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577567-7A65-43A9-89E3-AC06E0042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ACE4A2-CD09-47D2-AB6F-E609C378B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36F31B-DDF5-47AC-BDA2-B71E1E59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79DCB6-FC47-4BDB-A6BD-ED3A3ABC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30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77173-E3CD-4C87-A318-7AD8B9CCB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90F6F9-CE8F-426F-ACBC-0FFFA2141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4CE65A-4F95-4A56-B8BE-144E05955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3DC729-E438-4063-8F62-D9CCE28DD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66097D-60F9-46FC-9A03-11F286F2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7D7088-4D27-4E7D-95FC-2DE60F8D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43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D4E6AC-8D11-49A6-9160-76E5A9607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C48639-A746-4D39-80C9-125130F40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FD5618-F58F-4CBB-B1B3-ACF26904D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A3B1E8-0728-493F-98D5-E2AD387A3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86EB0E1-0F8C-4203-82A0-DB7077C40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B03D46-1204-4955-B195-74D00DB8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2E80DEC-3B5B-4F52-A2BF-68094577D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2B8254-90CB-4D84-B5F3-709CF904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613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0BE3E-0239-418C-A327-55773C1E0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DA68B24-5998-4110-BEB4-C81D02DA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16802A-C632-4D5B-B70E-43F4048F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0FDF66-868D-4488-A19E-DFC85385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987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3BEF96-D1B5-4A6E-B495-F3F2C832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BBCCB8-7428-42E1-8B6B-8721F70F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4D392A-439A-4281-830C-A4A073CE2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0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3CE61-DAAD-487B-A7CF-F6BDC9BDE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130263-2CEC-487C-8D4A-4D556C251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A0B854-1C9A-4557-97BE-06DB81866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7AD85B-6594-4287-B9C1-8635BF72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D0B439-C083-4013-8FC6-8CA49699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7C848C-B502-480B-9F8F-9397B3A63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51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B0A13-2836-4E08-BBC1-2EC24E5E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6EFB802-7605-4ECF-B4CA-EF3BF6E6F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59480B-5D51-48E1-A6A4-BC133C535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75332D-8FDC-4CD5-A1FF-DB4E43B5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814546-F2CF-477D-8609-104B9F3E7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A5AA8B-18BC-43DA-9980-87EC8DC0D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18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BDF400D-7E44-4957-B155-1B527C891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795664-1106-42A8-AC9F-31076746F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0FEE84-3A54-4A58-BE84-FF78A6461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609C-262B-4F8A-A350-A5318F41BBC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4398CA-3778-4A93-A5B4-82797516E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44FD9A-61E6-4880-A25C-1B727FECD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07A8-492F-439C-AB61-E362948087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28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7900D9-0C69-444A-81DB-821C68756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  <a:t>ESCUELA NORMAL DE EDUCACION PREESCOLAR</a:t>
            </a: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  <a:t>INGLES A1 2</a:t>
            </a: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  <a:t>MAESTRA: CRISTINA ARACELY ALVARADO CHAVARRIA</a:t>
            </a: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  <a:t>ALUMNA: SARA PATRICIA GARCIA VELARDE</a:t>
            </a: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2600">
                <a:solidFill>
                  <a:schemeClr val="bg1">
                    <a:lumMod val="95000"/>
                    <a:lumOff val="5000"/>
                  </a:schemeClr>
                </a:solidFill>
              </a:rPr>
              <a:t>ACTIVIDADES DE LA UNIDAD 3 Y 4</a:t>
            </a:r>
          </a:p>
        </p:txBody>
      </p:sp>
    </p:spTree>
    <p:extLst>
      <p:ext uri="{BB962C8B-B14F-4D97-AF65-F5344CB8AC3E}">
        <p14:creationId xmlns:p14="http://schemas.microsoft.com/office/powerpoint/2010/main" val="1146424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AE4824B-4FD9-450E-9C12-373F6C8DE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16" t="25846" r="11038" b="34154"/>
          <a:stretch/>
        </p:blipFill>
        <p:spPr>
          <a:xfrm>
            <a:off x="1533378" y="685799"/>
            <a:ext cx="9369083" cy="274320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0C1CB82-484A-4B2E-9917-A8FD91812B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08" t="18446" r="12577" b="34557"/>
          <a:stretch/>
        </p:blipFill>
        <p:spPr>
          <a:xfrm>
            <a:off x="1256713" y="3699803"/>
            <a:ext cx="9645748" cy="322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81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ESCUELA NORMAL DE EDUCACION PREESCOLAR  INGLES A1 2  MAESTRA: CRISTINA ARACELY ALVARADO CHAVARRIA  ALUMNA: SARA PATRICIA GARCIA VELARDE  ACTIVIDADES DE LA UNIDAD 3 Y 4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  INGLES A1 2  MAESTRA: CRISTINA ARACELY ALVARADO CHAVARRIA  ALUMNA: SARA PATRICIA GARCIA VELARDE  ACTIVIDADES DE LA UNIDAD 3 Y 4</dc:title>
  <dc:creator>Sara Garcia Velarde</dc:creator>
  <cp:lastModifiedBy>Sara Garcia Velarde</cp:lastModifiedBy>
  <cp:revision>1</cp:revision>
  <dcterms:created xsi:type="dcterms:W3CDTF">2019-11-18T17:41:17Z</dcterms:created>
  <dcterms:modified xsi:type="dcterms:W3CDTF">2019-11-18T17:41:46Z</dcterms:modified>
</cp:coreProperties>
</file>