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7" r:id="rId2"/>
    <p:sldMasterId id="2147483704" r:id="rId3"/>
  </p:sldMasterIdLst>
  <p:sldIdLst>
    <p:sldId id="258" r:id="rId4"/>
    <p:sldId id="25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4391338" y="548680"/>
            <a:ext cx="3409324" cy="3598973"/>
            <a:chOff x="787805" y="339502"/>
            <a:chExt cx="4175262" cy="4407517"/>
          </a:xfrm>
        </p:grpSpPr>
        <p:sp>
          <p:nvSpPr>
            <p:cNvPr id="133" name="Oval 132"/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/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161" name="Rectangle 160"/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grpSp>
              <p:nvGrpSpPr>
                <p:cNvPr id="162" name="Group 161"/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170" name="Rectangle 169"/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71" name="Rectangle 170"/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72" name="Rectangle 171"/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73" name="Rectangle 172"/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  <p:grpSp>
              <p:nvGrpSpPr>
                <p:cNvPr id="163" name="Group 162"/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164" name="Rectangle 163"/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66" name="Rectangle 165"/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67" name="Rectangle 166"/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69" name="Rectangle 168"/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</p:grpSp>
          <p:grpSp>
            <p:nvGrpSpPr>
              <p:cNvPr id="136" name="Group 135"/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157" name="Rectangle 156"/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  <p:grpSp>
              <p:nvGrpSpPr>
                <p:cNvPr id="150" name="Group 149"/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151" name="Rectangle 150"/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54" name="Rectangle 153"/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156" name="Rectangle 155"/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</p:grpSp>
          <p:grpSp>
            <p:nvGrpSpPr>
              <p:cNvPr id="137" name="Group 136"/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146" name="Rectangle 145"/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147" name="Parallelogram 5"/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138" name="Group 137"/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145" name="Rectangle 9"/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139" name="Group 138"/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42" name="Rectangle 141"/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143" name="Block Arc 142"/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0" name="Round Same Side Corner Rectangle 51"/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 dirty="0"/>
              </a:p>
            </p:txBody>
          </p:sp>
          <p:sp>
            <p:nvSpPr>
              <p:cNvPr id="141" name="Round Same Side Corner Rectangle 51"/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 dirty="0"/>
              </a:p>
            </p:txBody>
          </p:sp>
        </p:grpSp>
      </p:grpSp>
      <p:sp>
        <p:nvSpPr>
          <p:cNvPr id="51" name="Text Placeholder 9">
            <a:extLst>
              <a:ext uri="{FF2B5EF4-FFF2-40B4-BE49-F238E27FC236}">
                <a16:creationId xmlns="" xmlns:a16="http://schemas.microsoft.com/office/drawing/2014/main" id="{139BBCBE-08BA-417D-87EB-C9DA6CB356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5292083"/>
            <a:ext cx="12191999" cy="57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6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52" name="제목 1">
            <a:extLst>
              <a:ext uri="{FF2B5EF4-FFF2-40B4-BE49-F238E27FC236}">
                <a16:creationId xmlns="" xmlns:a16="http://schemas.microsoft.com/office/drawing/2014/main" id="{AE33218E-9C24-435F-948C-815D84D473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4556556"/>
            <a:ext cx="12191997" cy="72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800" b="1" baseline="0">
                <a:solidFill>
                  <a:schemeClr val="tx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260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5576934" y="0"/>
            <a:ext cx="5664629" cy="246889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576934" y="4389107"/>
            <a:ext cx="5664629" cy="246889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576933" y="2468894"/>
            <a:ext cx="5678721" cy="193973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13023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957145" y="1700808"/>
            <a:ext cx="3264727" cy="26987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34314"/>
            <a:ext cx="12192000" cy="1035373"/>
          </a:xfrm>
          <a:prstGeom prst="rect">
            <a:avLst/>
          </a:prstGeom>
        </p:spPr>
        <p:txBody>
          <a:bodyPr anchor="ctr"/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452723" y="1700808"/>
            <a:ext cx="3264364" cy="26987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7947939" y="1700808"/>
            <a:ext cx="3264364" cy="26987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6539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1556792"/>
            <a:ext cx="3840000" cy="37444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352000" y="1"/>
            <a:ext cx="3840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654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960000" y="720000"/>
            <a:ext cx="3312000" cy="542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7902409" y="720000"/>
            <a:ext cx="3312939" cy="542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431204" y="720000"/>
            <a:ext cx="3312000" cy="54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2680722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6086248" y="0"/>
            <a:ext cx="6105753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4742097" y="1109335"/>
            <a:ext cx="2688299" cy="4643428"/>
            <a:chOff x="2627784" y="1825002"/>
            <a:chExt cx="1198166" cy="2069560"/>
          </a:xfrm>
        </p:grpSpPr>
        <p:sp>
          <p:nvSpPr>
            <p:cNvPr id="5" name="Rounded Rectangle 4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0" name="Oval 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1" name="Rounded Rectangle 1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902931" y="1487527"/>
            <a:ext cx="2366632" cy="3731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3176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1652722"/>
            <a:ext cx="12192000" cy="4485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4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2" y="2354872"/>
            <a:ext cx="5622861" cy="3080977"/>
          </a:xfrm>
          <a:prstGeom prst="rect">
            <a:avLst/>
          </a:prstGeom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487221" y="2478935"/>
            <a:ext cx="3696000" cy="25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216FB63C-5800-4111-92B0-B9CD0BCBE5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89371"/>
            <a:ext cx="12192000" cy="1035373"/>
          </a:xfrm>
          <a:prstGeom prst="rect">
            <a:avLst/>
          </a:prstGeom>
        </p:spPr>
        <p:txBody>
          <a:bodyPr anchor="ctr"/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3624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719403" y="1775969"/>
            <a:ext cx="2470384" cy="4267031"/>
            <a:chOff x="2627784" y="1825002"/>
            <a:chExt cx="1198166" cy="2069560"/>
          </a:xfrm>
        </p:grpSpPr>
        <p:sp>
          <p:nvSpPr>
            <p:cNvPr id="18" name="Rounded Rectangle 17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1" name="Oval 20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22" name="Rounded Rectangle 21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  <p:sp>
        <p:nvSpPr>
          <p:cNvPr id="2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880237" y="2194885"/>
            <a:ext cx="1373703" cy="34291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253939" y="1629228"/>
            <a:ext cx="2640295" cy="4560513"/>
            <a:chOff x="2627784" y="1825002"/>
            <a:chExt cx="1198166" cy="2069560"/>
          </a:xfrm>
        </p:grpSpPr>
        <p:sp>
          <p:nvSpPr>
            <p:cNvPr id="11" name="Rounded Rectangle 1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4" name="Oval 1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5" name="Rounded Rectangle 1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  <p:sp>
        <p:nvSpPr>
          <p:cNvPr id="1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14799" y="2059723"/>
            <a:ext cx="2324372" cy="36650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5" name="Title 1">
            <a:extLst>
              <a:ext uri="{FF2B5EF4-FFF2-40B4-BE49-F238E27FC236}">
                <a16:creationId xmlns="" xmlns:a16="http://schemas.microsoft.com/office/drawing/2014/main" id="{A4481C05-B01C-4D49-8033-5D0490F68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89371"/>
            <a:ext cx="12192000" cy="1035373"/>
          </a:xfrm>
          <a:prstGeom prst="rect">
            <a:avLst/>
          </a:prstGeom>
        </p:spPr>
        <p:txBody>
          <a:bodyPr anchor="ctr"/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92720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584505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333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472011" y="1508786"/>
            <a:ext cx="3799787" cy="4865561"/>
          </a:xfrm>
          <a:prstGeom prst="roundRect">
            <a:avLst>
              <a:gd name="adj" fmla="val 396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709243" y="1796667"/>
            <a:ext cx="144693" cy="4320631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bg1"/>
              </a:solidFill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3456857" y="1650935"/>
            <a:ext cx="669775" cy="669775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419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 userDrawn="1"/>
        </p:nvSpPr>
        <p:spPr>
          <a:xfrm>
            <a:off x="1" y="1186363"/>
            <a:ext cx="12192000" cy="4485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4886875" y="2788441"/>
            <a:ext cx="7296811" cy="72277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800" b="1" baseline="0">
                <a:solidFill>
                  <a:schemeClr val="tx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886875" y="3521199"/>
            <a:ext cx="7296811" cy="368916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867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880971" y="2095343"/>
            <a:ext cx="2527035" cy="2677807"/>
            <a:chOff x="5304922" y="1037184"/>
            <a:chExt cx="3492000" cy="3700344"/>
          </a:xfrm>
        </p:grpSpPr>
        <p:grpSp>
          <p:nvGrpSpPr>
            <p:cNvPr id="5" name="Group 4"/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7" name="Parallelogram 5"/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5" name="Rectangle 9"/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3" name="Block Arc 12"/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ound Same Side Corner Rectangle 51"/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2400" dirty="0"/>
                <a:t>D</a:t>
              </a:r>
              <a:endParaRPr lang="ko-KR" altLang="en-US" sz="2400" dirty="0"/>
            </a:p>
          </p:txBody>
        </p:sp>
        <p:sp>
          <p:nvSpPr>
            <p:cNvPr id="11" name="Round Same Side Corner Rectangle 51"/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2400" dirty="0"/>
                <a:t>D</a:t>
              </a:r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6518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929381" y="631930"/>
            <a:ext cx="4333241" cy="43332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grpSp>
        <p:nvGrpSpPr>
          <p:cNvPr id="7" name="Group 6"/>
          <p:cNvGrpSpPr/>
          <p:nvPr/>
        </p:nvGrpSpPr>
        <p:grpSpPr>
          <a:xfrm>
            <a:off x="4832483" y="1459647"/>
            <a:ext cx="2527035" cy="2677807"/>
            <a:chOff x="5304922" y="1037184"/>
            <a:chExt cx="3492000" cy="3700344"/>
          </a:xfrm>
        </p:grpSpPr>
        <p:grpSp>
          <p:nvGrpSpPr>
            <p:cNvPr id="8" name="Group 7"/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grpSp>
            <p:nvGrpSpPr>
              <p:cNvPr id="35" name="Group 34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</p:grpSp>
        <p:grpSp>
          <p:nvGrpSpPr>
            <p:cNvPr id="9" name="Group 8"/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20" name="Parallelogram 5"/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latin typeface="+mn-lt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8" name="Rectangle 9"/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latin typeface="+mn-lt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>
                  <a:latin typeface="+mn-lt"/>
                </a:endParaRPr>
              </a:p>
            </p:txBody>
          </p:sp>
          <p:sp>
            <p:nvSpPr>
              <p:cNvPr id="16" name="Block Arc 15"/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Round Same Side Corner Rectangle 51"/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2400" dirty="0"/>
                <a:t>D</a:t>
              </a:r>
              <a:endParaRPr lang="ko-KR" altLang="en-US" sz="2400" dirty="0"/>
            </a:p>
          </p:txBody>
        </p:sp>
        <p:sp>
          <p:nvSpPr>
            <p:cNvPr id="14" name="Round Same Side Corner Rectangle 51"/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2400" dirty="0"/>
                <a:t>D</a:t>
              </a:r>
              <a:endParaRPr lang="ko-KR" altLang="en-US" sz="2400" dirty="0"/>
            </a:p>
          </p:txBody>
        </p:sp>
      </p:grpSp>
      <p:sp>
        <p:nvSpPr>
          <p:cNvPr id="49" name="제목 1"/>
          <p:cNvSpPr>
            <a:spLocks noGrp="1"/>
          </p:cNvSpPr>
          <p:nvPr>
            <p:ph type="title" hasCustomPrompt="1"/>
          </p:nvPr>
        </p:nvSpPr>
        <p:spPr>
          <a:xfrm>
            <a:off x="2437841" y="4973401"/>
            <a:ext cx="7296811" cy="72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37841" y="5706159"/>
            <a:ext cx="7296811" cy="33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867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700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34314"/>
            <a:ext cx="12192000" cy="1035373"/>
          </a:xfrm>
          <a:prstGeom prst="rect">
            <a:avLst/>
          </a:prstGeom>
        </p:spPr>
        <p:txBody>
          <a:bodyPr anchor="ctr"/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826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1">
            <a:extLst>
              <a:ext uri="{FF2B5EF4-FFF2-40B4-BE49-F238E27FC236}">
                <a16:creationId xmlns="" xmlns:a16="http://schemas.microsoft.com/office/drawing/2014/main" id="{27EE9740-0123-4869-BA43-7DD9426DE4D1}"/>
              </a:ext>
            </a:extLst>
          </p:cNvPr>
          <p:cNvGrpSpPr/>
          <p:nvPr userDrawn="1"/>
        </p:nvGrpSpPr>
        <p:grpSpPr>
          <a:xfrm>
            <a:off x="10676431" y="5252936"/>
            <a:ext cx="1372231" cy="1448563"/>
            <a:chOff x="787805" y="339502"/>
            <a:chExt cx="4175262" cy="4407517"/>
          </a:xfrm>
        </p:grpSpPr>
        <p:sp>
          <p:nvSpPr>
            <p:cNvPr id="6" name="Oval 132">
              <a:extLst>
                <a:ext uri="{FF2B5EF4-FFF2-40B4-BE49-F238E27FC236}">
                  <a16:creationId xmlns="" xmlns:a16="http://schemas.microsoft.com/office/drawing/2014/main" id="{447CDFBA-A030-4D6E-9FAD-493BCB45F4AC}"/>
                </a:ext>
              </a:extLst>
            </p:cNvPr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/>
            </a:p>
          </p:txBody>
        </p:sp>
        <p:grpSp>
          <p:nvGrpSpPr>
            <p:cNvPr id="7" name="Group 133">
              <a:extLst>
                <a:ext uri="{FF2B5EF4-FFF2-40B4-BE49-F238E27FC236}">
                  <a16:creationId xmlns="" xmlns:a16="http://schemas.microsoft.com/office/drawing/2014/main" id="{702A2EA0-731F-4C9E-8163-4C2B0E0CA697}"/>
                </a:ext>
              </a:extLst>
            </p:cNvPr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9" name="Group 134">
                <a:extLst>
                  <a:ext uri="{FF2B5EF4-FFF2-40B4-BE49-F238E27FC236}">
                    <a16:creationId xmlns="" xmlns:a16="http://schemas.microsoft.com/office/drawing/2014/main" id="{2C176EB5-F96E-4F35-853D-6EF47F79EDBD}"/>
                  </a:ext>
                </a:extLst>
              </p:cNvPr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35" name="Rectangle 160">
                  <a:extLst>
                    <a:ext uri="{FF2B5EF4-FFF2-40B4-BE49-F238E27FC236}">
                      <a16:creationId xmlns="" xmlns:a16="http://schemas.microsoft.com/office/drawing/2014/main" id="{A088076B-D1E6-42F3-8822-2B0C0C2EF717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grpSp>
              <p:nvGrpSpPr>
                <p:cNvPr id="36" name="Group 161">
                  <a:extLst>
                    <a:ext uri="{FF2B5EF4-FFF2-40B4-BE49-F238E27FC236}">
                      <a16:creationId xmlns="" xmlns:a16="http://schemas.microsoft.com/office/drawing/2014/main" id="{5E605DFA-9839-43EB-A35A-47428FC7B705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44" name="Rectangle 169">
                    <a:extLst>
                      <a:ext uri="{FF2B5EF4-FFF2-40B4-BE49-F238E27FC236}">
                        <a16:creationId xmlns="" xmlns:a16="http://schemas.microsoft.com/office/drawing/2014/main" id="{B5FFB653-9F76-4A65-A49D-9F2C85A198AB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5" name="Rectangle 170">
                    <a:extLst>
                      <a:ext uri="{FF2B5EF4-FFF2-40B4-BE49-F238E27FC236}">
                        <a16:creationId xmlns="" xmlns:a16="http://schemas.microsoft.com/office/drawing/2014/main" id="{BCC13D2D-CB21-4D8F-B306-116668EB554E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6" name="Rectangle 171">
                    <a:extLst>
                      <a:ext uri="{FF2B5EF4-FFF2-40B4-BE49-F238E27FC236}">
                        <a16:creationId xmlns="" xmlns:a16="http://schemas.microsoft.com/office/drawing/2014/main" id="{4B4EC037-AC2B-4929-B36A-C295F594A5F3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7" name="Rectangle 172">
                    <a:extLst>
                      <a:ext uri="{FF2B5EF4-FFF2-40B4-BE49-F238E27FC236}">
                        <a16:creationId xmlns="" xmlns:a16="http://schemas.microsoft.com/office/drawing/2014/main" id="{0A91E61B-6974-4AE2-B59E-A95CC1A47D2C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  <p:grpSp>
              <p:nvGrpSpPr>
                <p:cNvPr id="37" name="Group 162">
                  <a:extLst>
                    <a:ext uri="{FF2B5EF4-FFF2-40B4-BE49-F238E27FC236}">
                      <a16:creationId xmlns="" xmlns:a16="http://schemas.microsoft.com/office/drawing/2014/main" id="{27F7EB12-F708-4209-A61D-2512C24393D2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38" name="Rectangle 163">
                    <a:extLst>
                      <a:ext uri="{FF2B5EF4-FFF2-40B4-BE49-F238E27FC236}">
                        <a16:creationId xmlns="" xmlns:a16="http://schemas.microsoft.com/office/drawing/2014/main" id="{C1C94283-5648-4D39-A6BA-94038C5B4847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9" name="Rectangle 164">
                    <a:extLst>
                      <a:ext uri="{FF2B5EF4-FFF2-40B4-BE49-F238E27FC236}">
                        <a16:creationId xmlns="" xmlns:a16="http://schemas.microsoft.com/office/drawing/2014/main" id="{186C071A-034E-41D6-B2D4-5F90DD2C7357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0" name="Rectangle 165">
                    <a:extLst>
                      <a:ext uri="{FF2B5EF4-FFF2-40B4-BE49-F238E27FC236}">
                        <a16:creationId xmlns="" xmlns:a16="http://schemas.microsoft.com/office/drawing/2014/main" id="{9D26C39B-8B97-4ECF-B6DD-B85BA0645422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1" name="Rectangle 166">
                    <a:extLst>
                      <a:ext uri="{FF2B5EF4-FFF2-40B4-BE49-F238E27FC236}">
                        <a16:creationId xmlns="" xmlns:a16="http://schemas.microsoft.com/office/drawing/2014/main" id="{ECD584BD-CBEA-4A0C-AB8E-F908D8D2F3CF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2" name="Rectangle 167">
                    <a:extLst>
                      <a:ext uri="{FF2B5EF4-FFF2-40B4-BE49-F238E27FC236}">
                        <a16:creationId xmlns="" xmlns:a16="http://schemas.microsoft.com/office/drawing/2014/main" id="{C5728277-DF1F-49FA-A188-97A3A7E9BCA7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3" name="Rectangle 168">
                    <a:extLst>
                      <a:ext uri="{FF2B5EF4-FFF2-40B4-BE49-F238E27FC236}">
                        <a16:creationId xmlns="" xmlns:a16="http://schemas.microsoft.com/office/drawing/2014/main" id="{F2CC3C6B-2E47-4B4F-B1F5-22F379354563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</p:grpSp>
          <p:grpSp>
            <p:nvGrpSpPr>
              <p:cNvPr id="10" name="Group 135">
                <a:extLst>
                  <a:ext uri="{FF2B5EF4-FFF2-40B4-BE49-F238E27FC236}">
                    <a16:creationId xmlns="" xmlns:a16="http://schemas.microsoft.com/office/drawing/2014/main" id="{16966161-F969-48CE-9CA1-49DE5D84207F}"/>
                  </a:ext>
                </a:extLst>
              </p:cNvPr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22" name="Rectangle 147">
                  <a:extLst>
                    <a:ext uri="{FF2B5EF4-FFF2-40B4-BE49-F238E27FC236}">
                      <a16:creationId xmlns="" xmlns:a16="http://schemas.microsoft.com/office/drawing/2014/main" id="{93B56050-6CF1-421F-BE2B-ACE4BF647094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grpSp>
              <p:nvGrpSpPr>
                <p:cNvPr id="23" name="Group 148">
                  <a:extLst>
                    <a:ext uri="{FF2B5EF4-FFF2-40B4-BE49-F238E27FC236}">
                      <a16:creationId xmlns="" xmlns:a16="http://schemas.microsoft.com/office/drawing/2014/main" id="{705F14FC-E5A6-4568-ACDF-1D3FE0C299AF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31" name="Rectangle 156">
                    <a:extLst>
                      <a:ext uri="{FF2B5EF4-FFF2-40B4-BE49-F238E27FC236}">
                        <a16:creationId xmlns="" xmlns:a16="http://schemas.microsoft.com/office/drawing/2014/main" id="{C1C67428-84B3-47F6-B572-1DDAD72482EA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2" name="Rectangle 157">
                    <a:extLst>
                      <a:ext uri="{FF2B5EF4-FFF2-40B4-BE49-F238E27FC236}">
                        <a16:creationId xmlns="" xmlns:a16="http://schemas.microsoft.com/office/drawing/2014/main" id="{4D291A85-90BC-40C4-82C8-995D19DA7B57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3" name="Rectangle 158">
                    <a:extLst>
                      <a:ext uri="{FF2B5EF4-FFF2-40B4-BE49-F238E27FC236}">
                        <a16:creationId xmlns="" xmlns:a16="http://schemas.microsoft.com/office/drawing/2014/main" id="{1208F1BF-C308-4341-9331-371D54887A35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4" name="Rectangle 159">
                    <a:extLst>
                      <a:ext uri="{FF2B5EF4-FFF2-40B4-BE49-F238E27FC236}">
                        <a16:creationId xmlns="" xmlns:a16="http://schemas.microsoft.com/office/drawing/2014/main" id="{79574260-10CF-4B47-BE94-064E3817BFD5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  <p:grpSp>
              <p:nvGrpSpPr>
                <p:cNvPr id="24" name="Group 149">
                  <a:extLst>
                    <a:ext uri="{FF2B5EF4-FFF2-40B4-BE49-F238E27FC236}">
                      <a16:creationId xmlns="" xmlns:a16="http://schemas.microsoft.com/office/drawing/2014/main" id="{29B59D79-C5D1-4C8A-A153-2896A45EC8E8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25" name="Rectangle 150">
                    <a:extLst>
                      <a:ext uri="{FF2B5EF4-FFF2-40B4-BE49-F238E27FC236}">
                        <a16:creationId xmlns="" xmlns:a16="http://schemas.microsoft.com/office/drawing/2014/main" id="{8DA58CED-B891-4D70-BF4E-F7C6E3CDEB7D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6" name="Rectangle 151">
                    <a:extLst>
                      <a:ext uri="{FF2B5EF4-FFF2-40B4-BE49-F238E27FC236}">
                        <a16:creationId xmlns="" xmlns:a16="http://schemas.microsoft.com/office/drawing/2014/main" id="{D5615C41-5541-4FE5-BB94-F395569E4B52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7" name="Rectangle 152">
                    <a:extLst>
                      <a:ext uri="{FF2B5EF4-FFF2-40B4-BE49-F238E27FC236}">
                        <a16:creationId xmlns="" xmlns:a16="http://schemas.microsoft.com/office/drawing/2014/main" id="{AD243482-CED3-434C-8308-51F8E10B9F44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8" name="Rectangle 153">
                    <a:extLst>
                      <a:ext uri="{FF2B5EF4-FFF2-40B4-BE49-F238E27FC236}">
                        <a16:creationId xmlns="" xmlns:a16="http://schemas.microsoft.com/office/drawing/2014/main" id="{CBEE918D-9CFE-4074-B060-80787DAC7404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9" name="Rectangle 154">
                    <a:extLst>
                      <a:ext uri="{FF2B5EF4-FFF2-40B4-BE49-F238E27FC236}">
                        <a16:creationId xmlns="" xmlns:a16="http://schemas.microsoft.com/office/drawing/2014/main" id="{33E58DA4-9445-42D6-8698-D553D440C13E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0" name="Rectangle 155">
                    <a:extLst>
                      <a:ext uri="{FF2B5EF4-FFF2-40B4-BE49-F238E27FC236}">
                        <a16:creationId xmlns="" xmlns:a16="http://schemas.microsoft.com/office/drawing/2014/main" id="{B635869A-C811-406D-B73E-F2BEA6835DBE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</p:grpSp>
          <p:grpSp>
            <p:nvGrpSpPr>
              <p:cNvPr id="11" name="Group 136">
                <a:extLst>
                  <a:ext uri="{FF2B5EF4-FFF2-40B4-BE49-F238E27FC236}">
                    <a16:creationId xmlns="" xmlns:a16="http://schemas.microsoft.com/office/drawing/2014/main" id="{0C91AD8C-42DA-4BAD-A05B-813F8FF5805B}"/>
                  </a:ext>
                </a:extLst>
              </p:cNvPr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20" name="Rectangle 145">
                  <a:extLst>
                    <a:ext uri="{FF2B5EF4-FFF2-40B4-BE49-F238E27FC236}">
                      <a16:creationId xmlns="" xmlns:a16="http://schemas.microsoft.com/office/drawing/2014/main" id="{1B068CA3-3CBF-464B-BA38-86D999AC9E43}"/>
                    </a:ext>
                  </a:extLst>
                </p:cNvPr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1" name="Parallelogram 5">
                  <a:extLst>
                    <a:ext uri="{FF2B5EF4-FFF2-40B4-BE49-F238E27FC236}">
                      <a16:creationId xmlns="" xmlns:a16="http://schemas.microsoft.com/office/drawing/2014/main" id="{B1D31BB0-1630-4739-914C-C145F309A5A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12" name="Group 137">
                <a:extLst>
                  <a:ext uri="{FF2B5EF4-FFF2-40B4-BE49-F238E27FC236}">
                    <a16:creationId xmlns="" xmlns:a16="http://schemas.microsoft.com/office/drawing/2014/main" id="{15C18143-14BB-4C58-A20B-7318D344E22E}"/>
                  </a:ext>
                </a:extLst>
              </p:cNvPr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8" name="Rectangle 143">
                  <a:extLst>
                    <a:ext uri="{FF2B5EF4-FFF2-40B4-BE49-F238E27FC236}">
                      <a16:creationId xmlns="" xmlns:a16="http://schemas.microsoft.com/office/drawing/2014/main" id="{E954313C-2870-4B5A-B18A-5C692BEC6D8C}"/>
                    </a:ext>
                  </a:extLst>
                </p:cNvPr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19" name="Rectangle 9">
                  <a:extLst>
                    <a:ext uri="{FF2B5EF4-FFF2-40B4-BE49-F238E27FC236}">
                      <a16:creationId xmlns="" xmlns:a16="http://schemas.microsoft.com/office/drawing/2014/main" id="{4763907E-8A97-41E2-93BA-2E0B967D4E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13" name="Group 138">
                <a:extLst>
                  <a:ext uri="{FF2B5EF4-FFF2-40B4-BE49-F238E27FC236}">
                    <a16:creationId xmlns="" xmlns:a16="http://schemas.microsoft.com/office/drawing/2014/main" id="{2643E987-90C2-4B94-B80F-EDC21B366997}"/>
                  </a:ext>
                </a:extLst>
              </p:cNvPr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6" name="Rectangle 141">
                  <a:extLst>
                    <a:ext uri="{FF2B5EF4-FFF2-40B4-BE49-F238E27FC236}">
                      <a16:creationId xmlns="" xmlns:a16="http://schemas.microsoft.com/office/drawing/2014/main" id="{FDD5E718-9613-4CA7-B815-A1504E9F381E}"/>
                    </a:ext>
                  </a:extLst>
                </p:cNvPr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17" name="Block Arc 142">
                  <a:extLst>
                    <a:ext uri="{FF2B5EF4-FFF2-40B4-BE49-F238E27FC236}">
                      <a16:creationId xmlns="" xmlns:a16="http://schemas.microsoft.com/office/drawing/2014/main" id="{407CE817-14C3-44BE-AA08-4ADF87841D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Round Same Side Corner Rectangle 51">
                <a:extLst>
                  <a:ext uri="{FF2B5EF4-FFF2-40B4-BE49-F238E27FC236}">
                    <a16:creationId xmlns="" xmlns:a16="http://schemas.microsoft.com/office/drawing/2014/main" id="{E71512B9-2122-4E61-A068-EC571CE12AB2}"/>
                  </a:ext>
                </a:extLst>
              </p:cNvPr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 dirty="0"/>
              </a:p>
            </p:txBody>
          </p:sp>
          <p:sp>
            <p:nvSpPr>
              <p:cNvPr id="15" name="Round Same Side Corner Rectangle 51">
                <a:extLst>
                  <a:ext uri="{FF2B5EF4-FFF2-40B4-BE49-F238E27FC236}">
                    <a16:creationId xmlns="" xmlns:a16="http://schemas.microsoft.com/office/drawing/2014/main" id="{5820E22C-02AD-453C-B5C8-EA9F3637AF00}"/>
                  </a:ext>
                </a:extLst>
              </p:cNvPr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 dirty="0"/>
              </a:p>
            </p:txBody>
          </p:sp>
        </p:grpSp>
      </p:grp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34314"/>
            <a:ext cx="12192000" cy="1035373"/>
          </a:xfrm>
          <a:prstGeom prst="rect">
            <a:avLst/>
          </a:prstGeom>
        </p:spPr>
        <p:txBody>
          <a:bodyPr anchor="ctr"/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0676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063552" y="0"/>
            <a:ext cx="101284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grpSp>
        <p:nvGrpSpPr>
          <p:cNvPr id="5" name="Group 131">
            <a:extLst>
              <a:ext uri="{FF2B5EF4-FFF2-40B4-BE49-F238E27FC236}">
                <a16:creationId xmlns="" xmlns:a16="http://schemas.microsoft.com/office/drawing/2014/main" id="{026D4B59-5D59-4CEC-AB20-DB24D608CE1F}"/>
              </a:ext>
            </a:extLst>
          </p:cNvPr>
          <p:cNvGrpSpPr/>
          <p:nvPr userDrawn="1"/>
        </p:nvGrpSpPr>
        <p:grpSpPr>
          <a:xfrm>
            <a:off x="168619" y="4771871"/>
            <a:ext cx="1728192" cy="1824325"/>
            <a:chOff x="787805" y="339502"/>
            <a:chExt cx="4175262" cy="4407517"/>
          </a:xfrm>
        </p:grpSpPr>
        <p:sp>
          <p:nvSpPr>
            <p:cNvPr id="6" name="Oval 132">
              <a:extLst>
                <a:ext uri="{FF2B5EF4-FFF2-40B4-BE49-F238E27FC236}">
                  <a16:creationId xmlns="" xmlns:a16="http://schemas.microsoft.com/office/drawing/2014/main" id="{9F7729A7-5A12-4764-9BB8-3EE3D0790F11}"/>
                </a:ext>
              </a:extLst>
            </p:cNvPr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/>
            </a:p>
          </p:txBody>
        </p:sp>
        <p:grpSp>
          <p:nvGrpSpPr>
            <p:cNvPr id="7" name="Group 133">
              <a:extLst>
                <a:ext uri="{FF2B5EF4-FFF2-40B4-BE49-F238E27FC236}">
                  <a16:creationId xmlns="" xmlns:a16="http://schemas.microsoft.com/office/drawing/2014/main" id="{433664DB-FA73-4B57-9543-AEF7A1FB2D58}"/>
                </a:ext>
              </a:extLst>
            </p:cNvPr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8" name="Group 134">
                <a:extLst>
                  <a:ext uri="{FF2B5EF4-FFF2-40B4-BE49-F238E27FC236}">
                    <a16:creationId xmlns="" xmlns:a16="http://schemas.microsoft.com/office/drawing/2014/main" id="{97F3B45F-4060-46EF-8565-299D039E474D}"/>
                  </a:ext>
                </a:extLst>
              </p:cNvPr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34" name="Rectangle 160">
                  <a:extLst>
                    <a:ext uri="{FF2B5EF4-FFF2-40B4-BE49-F238E27FC236}">
                      <a16:creationId xmlns="" xmlns:a16="http://schemas.microsoft.com/office/drawing/2014/main" id="{1F3EFD6B-061F-4478-8FAA-0C72A246F3CF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grpSp>
              <p:nvGrpSpPr>
                <p:cNvPr id="35" name="Group 161">
                  <a:extLst>
                    <a:ext uri="{FF2B5EF4-FFF2-40B4-BE49-F238E27FC236}">
                      <a16:creationId xmlns="" xmlns:a16="http://schemas.microsoft.com/office/drawing/2014/main" id="{9201AC6B-6F3A-4E54-9E1E-68F94FD39972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43" name="Rectangle 169">
                    <a:extLst>
                      <a:ext uri="{FF2B5EF4-FFF2-40B4-BE49-F238E27FC236}">
                        <a16:creationId xmlns="" xmlns:a16="http://schemas.microsoft.com/office/drawing/2014/main" id="{833D3C5A-E612-4CE7-98A0-3793884D93B0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4" name="Rectangle 170">
                    <a:extLst>
                      <a:ext uri="{FF2B5EF4-FFF2-40B4-BE49-F238E27FC236}">
                        <a16:creationId xmlns="" xmlns:a16="http://schemas.microsoft.com/office/drawing/2014/main" id="{9A2C5636-A3D2-4B1B-A346-15F3468CD198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5" name="Rectangle 171">
                    <a:extLst>
                      <a:ext uri="{FF2B5EF4-FFF2-40B4-BE49-F238E27FC236}">
                        <a16:creationId xmlns="" xmlns:a16="http://schemas.microsoft.com/office/drawing/2014/main" id="{10650D19-D871-43A5-90C4-25301C5C346E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6" name="Rectangle 172">
                    <a:extLst>
                      <a:ext uri="{FF2B5EF4-FFF2-40B4-BE49-F238E27FC236}">
                        <a16:creationId xmlns="" xmlns:a16="http://schemas.microsoft.com/office/drawing/2014/main" id="{F9A18B9A-6392-4D5F-A47E-B329BB9A6661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  <p:grpSp>
              <p:nvGrpSpPr>
                <p:cNvPr id="36" name="Group 162">
                  <a:extLst>
                    <a:ext uri="{FF2B5EF4-FFF2-40B4-BE49-F238E27FC236}">
                      <a16:creationId xmlns="" xmlns:a16="http://schemas.microsoft.com/office/drawing/2014/main" id="{B82B438A-726D-45F9-A5DA-D08AD6C624E0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37" name="Rectangle 163">
                    <a:extLst>
                      <a:ext uri="{FF2B5EF4-FFF2-40B4-BE49-F238E27FC236}">
                        <a16:creationId xmlns="" xmlns:a16="http://schemas.microsoft.com/office/drawing/2014/main" id="{93FAEF1B-8C71-4F77-86F3-9082D16C6C3D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8" name="Rectangle 164">
                    <a:extLst>
                      <a:ext uri="{FF2B5EF4-FFF2-40B4-BE49-F238E27FC236}">
                        <a16:creationId xmlns="" xmlns:a16="http://schemas.microsoft.com/office/drawing/2014/main" id="{575D7FA0-9FAE-4CE8-95D1-B88B0F922D42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9" name="Rectangle 165">
                    <a:extLst>
                      <a:ext uri="{FF2B5EF4-FFF2-40B4-BE49-F238E27FC236}">
                        <a16:creationId xmlns="" xmlns:a16="http://schemas.microsoft.com/office/drawing/2014/main" id="{772FC9E5-A5A5-4EE0-A2EC-C53B2C15E423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0" name="Rectangle 166">
                    <a:extLst>
                      <a:ext uri="{FF2B5EF4-FFF2-40B4-BE49-F238E27FC236}">
                        <a16:creationId xmlns="" xmlns:a16="http://schemas.microsoft.com/office/drawing/2014/main" id="{FFA7EB86-1716-4A64-88E6-CE6743D43754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1" name="Rectangle 167">
                    <a:extLst>
                      <a:ext uri="{FF2B5EF4-FFF2-40B4-BE49-F238E27FC236}">
                        <a16:creationId xmlns="" xmlns:a16="http://schemas.microsoft.com/office/drawing/2014/main" id="{FECA3F1E-ACC8-4DE5-8D4E-D5932BC26574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42" name="Rectangle 168">
                    <a:extLst>
                      <a:ext uri="{FF2B5EF4-FFF2-40B4-BE49-F238E27FC236}">
                        <a16:creationId xmlns="" xmlns:a16="http://schemas.microsoft.com/office/drawing/2014/main" id="{9D0A8CA7-A706-42EE-AC1E-84D321F5BAEC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</p:grpSp>
          <p:grpSp>
            <p:nvGrpSpPr>
              <p:cNvPr id="9" name="Group 135">
                <a:extLst>
                  <a:ext uri="{FF2B5EF4-FFF2-40B4-BE49-F238E27FC236}">
                    <a16:creationId xmlns="" xmlns:a16="http://schemas.microsoft.com/office/drawing/2014/main" id="{4CA94E39-AEF3-4A20-8A94-91CC08786D31}"/>
                  </a:ext>
                </a:extLst>
              </p:cNvPr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21" name="Rectangle 147">
                  <a:extLst>
                    <a:ext uri="{FF2B5EF4-FFF2-40B4-BE49-F238E27FC236}">
                      <a16:creationId xmlns="" xmlns:a16="http://schemas.microsoft.com/office/drawing/2014/main" id="{D486681D-1708-4D81-88E1-DE1E1E00AAE5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grpSp>
              <p:nvGrpSpPr>
                <p:cNvPr id="22" name="Group 148">
                  <a:extLst>
                    <a:ext uri="{FF2B5EF4-FFF2-40B4-BE49-F238E27FC236}">
                      <a16:creationId xmlns="" xmlns:a16="http://schemas.microsoft.com/office/drawing/2014/main" id="{7BC095C6-386F-49C6-BAE7-483275E5E81F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30" name="Rectangle 156">
                    <a:extLst>
                      <a:ext uri="{FF2B5EF4-FFF2-40B4-BE49-F238E27FC236}">
                        <a16:creationId xmlns="" xmlns:a16="http://schemas.microsoft.com/office/drawing/2014/main" id="{C4213B71-6426-41F6-960A-FAB5D7A110E2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1" name="Rectangle 157">
                    <a:extLst>
                      <a:ext uri="{FF2B5EF4-FFF2-40B4-BE49-F238E27FC236}">
                        <a16:creationId xmlns="" xmlns:a16="http://schemas.microsoft.com/office/drawing/2014/main" id="{290590F8-9BC5-4917-995D-5DD4F9844418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2" name="Rectangle 158">
                    <a:extLst>
                      <a:ext uri="{FF2B5EF4-FFF2-40B4-BE49-F238E27FC236}">
                        <a16:creationId xmlns="" xmlns:a16="http://schemas.microsoft.com/office/drawing/2014/main" id="{F23A0549-22CA-46CC-A244-1EB4EF54BFF9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33" name="Rectangle 159">
                    <a:extLst>
                      <a:ext uri="{FF2B5EF4-FFF2-40B4-BE49-F238E27FC236}">
                        <a16:creationId xmlns="" xmlns:a16="http://schemas.microsoft.com/office/drawing/2014/main" id="{19D2D0F4-4D3E-43B5-9CEA-45CD50CF22DA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  <p:grpSp>
              <p:nvGrpSpPr>
                <p:cNvPr id="23" name="Group 149">
                  <a:extLst>
                    <a:ext uri="{FF2B5EF4-FFF2-40B4-BE49-F238E27FC236}">
                      <a16:creationId xmlns="" xmlns:a16="http://schemas.microsoft.com/office/drawing/2014/main" id="{08BB2FF0-577E-47ED-A538-E7DB3C74C043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24" name="Rectangle 150">
                    <a:extLst>
                      <a:ext uri="{FF2B5EF4-FFF2-40B4-BE49-F238E27FC236}">
                        <a16:creationId xmlns="" xmlns:a16="http://schemas.microsoft.com/office/drawing/2014/main" id="{6BB79A00-C28C-4862-81FB-93BE47F3127E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5" name="Rectangle 151">
                    <a:extLst>
                      <a:ext uri="{FF2B5EF4-FFF2-40B4-BE49-F238E27FC236}">
                        <a16:creationId xmlns="" xmlns:a16="http://schemas.microsoft.com/office/drawing/2014/main" id="{16A3FBF7-CA47-44AA-802A-677D16725DD1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6" name="Rectangle 152">
                    <a:extLst>
                      <a:ext uri="{FF2B5EF4-FFF2-40B4-BE49-F238E27FC236}">
                        <a16:creationId xmlns="" xmlns:a16="http://schemas.microsoft.com/office/drawing/2014/main" id="{281C5339-EEF9-484A-8D2E-A4CE48AE1051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7" name="Rectangle 153">
                    <a:extLst>
                      <a:ext uri="{FF2B5EF4-FFF2-40B4-BE49-F238E27FC236}">
                        <a16:creationId xmlns="" xmlns:a16="http://schemas.microsoft.com/office/drawing/2014/main" id="{78ADE070-9797-442E-819F-37D83BA2F61C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8" name="Rectangle 154">
                    <a:extLst>
                      <a:ext uri="{FF2B5EF4-FFF2-40B4-BE49-F238E27FC236}">
                        <a16:creationId xmlns="" xmlns:a16="http://schemas.microsoft.com/office/drawing/2014/main" id="{24A7692E-658A-4C08-8795-A125BCECD815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  <p:sp>
                <p:nvSpPr>
                  <p:cNvPr id="29" name="Rectangle 155">
                    <a:extLst>
                      <a:ext uri="{FF2B5EF4-FFF2-40B4-BE49-F238E27FC236}">
                        <a16:creationId xmlns="" xmlns:a16="http://schemas.microsoft.com/office/drawing/2014/main" id="{612972B9-DFB7-417F-B00D-5CDAF3001CCD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400"/>
                  </a:p>
                </p:txBody>
              </p:sp>
            </p:grpSp>
          </p:grpSp>
          <p:grpSp>
            <p:nvGrpSpPr>
              <p:cNvPr id="10" name="Group 136">
                <a:extLst>
                  <a:ext uri="{FF2B5EF4-FFF2-40B4-BE49-F238E27FC236}">
                    <a16:creationId xmlns="" xmlns:a16="http://schemas.microsoft.com/office/drawing/2014/main" id="{7485DFD6-58CF-4512-8067-927FAE4C5DDE}"/>
                  </a:ext>
                </a:extLst>
              </p:cNvPr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19" name="Rectangle 145">
                  <a:extLst>
                    <a:ext uri="{FF2B5EF4-FFF2-40B4-BE49-F238E27FC236}">
                      <a16:creationId xmlns="" xmlns:a16="http://schemas.microsoft.com/office/drawing/2014/main" id="{91038BDC-7073-448E-944E-B72B46281DC4}"/>
                    </a:ext>
                  </a:extLst>
                </p:cNvPr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0" name="Parallelogram 5">
                  <a:extLst>
                    <a:ext uri="{FF2B5EF4-FFF2-40B4-BE49-F238E27FC236}">
                      <a16:creationId xmlns="" xmlns:a16="http://schemas.microsoft.com/office/drawing/2014/main" id="{A6961570-6929-4975-BC4A-FA651AB980DB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11" name="Group 137">
                <a:extLst>
                  <a:ext uri="{FF2B5EF4-FFF2-40B4-BE49-F238E27FC236}">
                    <a16:creationId xmlns="" xmlns:a16="http://schemas.microsoft.com/office/drawing/2014/main" id="{4CCEE2BA-50A7-4888-A2FF-2784794A86D8}"/>
                  </a:ext>
                </a:extLst>
              </p:cNvPr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7" name="Rectangle 143">
                  <a:extLst>
                    <a:ext uri="{FF2B5EF4-FFF2-40B4-BE49-F238E27FC236}">
                      <a16:creationId xmlns="" xmlns:a16="http://schemas.microsoft.com/office/drawing/2014/main" id="{A477BE60-4D49-4578-91AC-372D905E0370}"/>
                    </a:ext>
                  </a:extLst>
                </p:cNvPr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18" name="Rectangle 9">
                  <a:extLst>
                    <a:ext uri="{FF2B5EF4-FFF2-40B4-BE49-F238E27FC236}">
                      <a16:creationId xmlns="" xmlns:a16="http://schemas.microsoft.com/office/drawing/2014/main" id="{95059FCC-4CD5-4EAA-A511-2EA47B1D5EB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/>
                </a:p>
              </p:txBody>
            </p:sp>
          </p:grpSp>
          <p:grpSp>
            <p:nvGrpSpPr>
              <p:cNvPr id="12" name="Group 138">
                <a:extLst>
                  <a:ext uri="{FF2B5EF4-FFF2-40B4-BE49-F238E27FC236}">
                    <a16:creationId xmlns="" xmlns:a16="http://schemas.microsoft.com/office/drawing/2014/main" id="{095E50F1-AB58-492D-BE89-F81EECBA67F6}"/>
                  </a:ext>
                </a:extLst>
              </p:cNvPr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5" name="Rectangle 141">
                  <a:extLst>
                    <a:ext uri="{FF2B5EF4-FFF2-40B4-BE49-F238E27FC236}">
                      <a16:creationId xmlns="" xmlns:a16="http://schemas.microsoft.com/office/drawing/2014/main" id="{55D77472-945B-4CD4-9BFB-6AE39DE21582}"/>
                    </a:ext>
                  </a:extLst>
                </p:cNvPr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16" name="Block Arc 142">
                  <a:extLst>
                    <a:ext uri="{FF2B5EF4-FFF2-40B4-BE49-F238E27FC236}">
                      <a16:creationId xmlns="" xmlns:a16="http://schemas.microsoft.com/office/drawing/2014/main" id="{EB808376-764A-4682-A66B-5671B0F9A6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4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Round Same Side Corner Rectangle 51">
                <a:extLst>
                  <a:ext uri="{FF2B5EF4-FFF2-40B4-BE49-F238E27FC236}">
                    <a16:creationId xmlns="" xmlns:a16="http://schemas.microsoft.com/office/drawing/2014/main" id="{121AF52C-F9EC-441C-AD7E-59A6BA65E1AE}"/>
                  </a:ext>
                </a:extLst>
              </p:cNvPr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 dirty="0"/>
              </a:p>
            </p:txBody>
          </p:sp>
          <p:sp>
            <p:nvSpPr>
              <p:cNvPr id="14" name="Round Same Side Corner Rectangle 51">
                <a:extLst>
                  <a:ext uri="{FF2B5EF4-FFF2-40B4-BE49-F238E27FC236}">
                    <a16:creationId xmlns="" xmlns:a16="http://schemas.microsoft.com/office/drawing/2014/main" id="{DFB0DDBC-A95A-41FD-B573-ED86E7BB3AC9}"/>
                  </a:ext>
                </a:extLst>
              </p:cNvPr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07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199456" y="1738299"/>
            <a:ext cx="3360000" cy="3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063925" y="1738299"/>
            <a:ext cx="3360000" cy="3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739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958752" y="2201892"/>
            <a:ext cx="3215787" cy="23912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487484" y="2201892"/>
            <a:ext cx="3215787" cy="23912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8016215" y="2201892"/>
            <a:ext cx="3215787" cy="23912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BA6407BF-D764-4F3C-882C-7AA41FCCEA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314"/>
            <a:ext cx="12192000" cy="1035373"/>
          </a:xfrm>
          <a:prstGeom prst="rect">
            <a:avLst/>
          </a:prstGeom>
        </p:spPr>
        <p:txBody>
          <a:bodyPr anchor="ctr"/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800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3407701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407701" y="0"/>
            <a:ext cx="8784299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343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0"/>
            <a:ext cx="6096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096000" y="3429000"/>
            <a:ext cx="6096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464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993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defTabSz="1219170" rtl="0" eaLnBrk="1" latinLnBrk="1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06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ctr" defTabSz="1219170" rtl="0" eaLnBrk="1" latinLnBrk="1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662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defTabSz="1219170" rtl="0" eaLnBrk="1" latinLnBrk="1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88673" y="810492"/>
            <a:ext cx="8769927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mic Sans MS" panose="030F0702030302020204" pitchFamily="66" charset="0"/>
              </a:rPr>
              <a:t>Escuela Normal de Educación Preescolar.</a:t>
            </a:r>
          </a:p>
          <a:p>
            <a:pPr algn="ctr"/>
            <a:endParaRPr lang="es-MX" sz="3600" b="1" dirty="0" smtClean="0"/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ENGLISH A1.1 STARTING BASIC COMMUNICATION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Teacher: Cristina Aracely Alvarado Chavarria </a:t>
            </a:r>
          </a:p>
          <a:p>
            <a:pPr algn="ctr"/>
            <a:endParaRPr lang="en-US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400" b="1" i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CAMBRIDGE PLATFORM UNITS 3 AND 4</a:t>
            </a:r>
          </a:p>
          <a:p>
            <a:pPr algn="ctr"/>
            <a:endParaRPr lang="en-US" sz="2400" b="1" i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s-MX" sz="2400" dirty="0" smtClean="0">
                <a:latin typeface="Comic Sans MS" panose="030F0702030302020204" pitchFamily="66" charset="0"/>
              </a:rPr>
              <a:t>Unit 3: Where are you from?</a:t>
            </a:r>
          </a:p>
          <a:p>
            <a:pPr algn="ctr"/>
            <a:r>
              <a:rPr lang="es-MX" sz="2400" dirty="0" smtClean="0">
                <a:latin typeface="Comic Sans MS" panose="030F0702030302020204" pitchFamily="66" charset="0"/>
              </a:rPr>
              <a:t>Unit 4: Its this coat yours?</a:t>
            </a:r>
          </a:p>
          <a:p>
            <a:pPr algn="ctr"/>
            <a:endParaRPr lang="es-MX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s-MX" sz="2400" dirty="0" smtClean="0">
                <a:latin typeface="Comic Sans MS" panose="030F0702030302020204" pitchFamily="66" charset="0"/>
              </a:rPr>
              <a:t>Student: Diana Martinez Rodriguez</a:t>
            </a:r>
          </a:p>
          <a:p>
            <a:pPr algn="ctr"/>
            <a:endParaRPr lang="es-MX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s-MX" sz="2400" dirty="0" smtClean="0">
                <a:latin typeface="Comic Sans MS" panose="030F0702030302020204" pitchFamily="66" charset="0"/>
              </a:rPr>
              <a:t>1 C        15/11/19</a:t>
            </a:r>
          </a:p>
          <a:p>
            <a:pPr algn="ctr"/>
            <a:endParaRPr lang="en-US" sz="2800" b="1" i="1" dirty="0" smtClean="0">
              <a:solidFill>
                <a:srgbClr val="000000"/>
              </a:solidFill>
              <a:latin typeface="Geneva"/>
            </a:endParaRPr>
          </a:p>
          <a:p>
            <a:pPr algn="ctr"/>
            <a:endParaRPr lang="en-US" sz="2800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018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sz="5400" dirty="0"/>
              <a:t>E</a:t>
            </a:r>
            <a:r>
              <a:rPr lang="es-MX" sz="5400" dirty="0" smtClean="0"/>
              <a:t>vidence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19494"/>
          <a:stretch/>
        </p:blipFill>
        <p:spPr>
          <a:xfrm>
            <a:off x="1313645" y="2279559"/>
            <a:ext cx="8287152" cy="375097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94715" y="1584101"/>
            <a:ext cx="4906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Self-study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971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624" t="21275" r="12966" b="29814"/>
          <a:stretch/>
        </p:blipFill>
        <p:spPr>
          <a:xfrm>
            <a:off x="286789" y="1416676"/>
            <a:ext cx="11054317" cy="403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62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2585" t="24616" r="13082" b="23809"/>
          <a:stretch/>
        </p:blipFill>
        <p:spPr>
          <a:xfrm>
            <a:off x="773788" y="1339403"/>
            <a:ext cx="10366437" cy="404396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382592" y="579549"/>
            <a:ext cx="4468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Intro Games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33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2546" t="9876" r="13490" b="5383"/>
          <a:stretch/>
        </p:blipFill>
        <p:spPr>
          <a:xfrm>
            <a:off x="1596980" y="412124"/>
            <a:ext cx="8577329" cy="552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471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2382" t="8991" r="13907" b="5506"/>
          <a:stretch/>
        </p:blipFill>
        <p:spPr>
          <a:xfrm>
            <a:off x="1519706" y="437881"/>
            <a:ext cx="8603087" cy="561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37116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s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Alphabet-letter-ABC-blocks-on-books-PowerPoint-Templates</Template>
  <TotalTime>66</TotalTime>
  <Words>51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 Unicode MS</vt:lpstr>
      <vt:lpstr>Arial</vt:lpstr>
      <vt:lpstr>Comic Sans MS</vt:lpstr>
      <vt:lpstr>Geneva</vt:lpstr>
      <vt:lpstr>Cover and End Slide Master</vt:lpstr>
      <vt:lpstr>Contents Slide Master</vt:lpstr>
      <vt:lpstr>Section Break Slide Master</vt:lpstr>
      <vt:lpstr>Presentación de PowerPoint</vt:lpstr>
      <vt:lpstr> Evidence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</dc:title>
  <dc:creator>alemtz07.rodriguez@gmail.com</dc:creator>
  <cp:lastModifiedBy>alemtz07.rodriguez@gmail.com</cp:lastModifiedBy>
  <cp:revision>7</cp:revision>
  <dcterms:created xsi:type="dcterms:W3CDTF">2019-10-06T04:38:46Z</dcterms:created>
  <dcterms:modified xsi:type="dcterms:W3CDTF">2019-11-15T04:25:54Z</dcterms:modified>
</cp:coreProperties>
</file>