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7" r:id="rId2"/>
    <p:sldMasterId id="2147483704" r:id="rId3"/>
  </p:sldMasterIdLst>
  <p:sldIdLst>
    <p:sldId id="258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4391338" y="548680"/>
            <a:ext cx="3409324" cy="3598973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=""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5292083"/>
            <a:ext cx="12191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6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=""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4556556"/>
            <a:ext cx="12191997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260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576934" y="0"/>
            <a:ext cx="5664629" cy="246889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576934" y="4389107"/>
            <a:ext cx="5664629" cy="246889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576933" y="2468894"/>
            <a:ext cx="5678721" cy="19397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13023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957145" y="1700808"/>
            <a:ext cx="3264727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452723" y="1700808"/>
            <a:ext cx="3264364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947939" y="1700808"/>
            <a:ext cx="3264364" cy="26987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6539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1556792"/>
            <a:ext cx="3840000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352000" y="1"/>
            <a:ext cx="3840000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65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960000" y="720000"/>
            <a:ext cx="3312000" cy="54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902409" y="720000"/>
            <a:ext cx="3312939" cy="542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431204" y="720000"/>
            <a:ext cx="3312000" cy="54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</p:spTree>
    <p:extLst>
      <p:ext uri="{BB962C8B-B14F-4D97-AF65-F5344CB8AC3E}">
        <p14:creationId xmlns:p14="http://schemas.microsoft.com/office/powerpoint/2010/main" val="2680722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6086248" y="0"/>
            <a:ext cx="6105753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4742097" y="1109335"/>
            <a:ext cx="2688299" cy="4643428"/>
            <a:chOff x="2627784" y="1825002"/>
            <a:chExt cx="1198166" cy="2069560"/>
          </a:xfrm>
        </p:grpSpPr>
        <p:sp>
          <p:nvSpPr>
            <p:cNvPr id="5" name="Rounded Rectangle 4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902931" y="1487527"/>
            <a:ext cx="2366632" cy="37316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17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652722"/>
            <a:ext cx="12192000" cy="4485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2" y="2354872"/>
            <a:ext cx="5622861" cy="3080977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487221" y="2478935"/>
            <a:ext cx="3696000" cy="25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89371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3624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719403" y="1775969"/>
            <a:ext cx="2470384" cy="4267031"/>
            <a:chOff x="2627784" y="1825002"/>
            <a:chExt cx="1198166" cy="2069560"/>
          </a:xfrm>
        </p:grpSpPr>
        <p:sp>
          <p:nvSpPr>
            <p:cNvPr id="18" name="Rounded Rectangle 17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1" name="Oval 20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22" name="Rounded Rectangle 21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2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80237" y="2194885"/>
            <a:ext cx="1373703" cy="3429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253939" y="1629228"/>
            <a:ext cx="2640295" cy="4560513"/>
            <a:chOff x="2627784" y="1825002"/>
            <a:chExt cx="1198166" cy="2069560"/>
          </a:xfrm>
        </p:grpSpPr>
        <p:sp>
          <p:nvSpPr>
            <p:cNvPr id="11" name="Rounded Rectangle 1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4" name="Oval 1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5" name="Rounded Rectangle 1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</p:grpSp>
      </p:grpSp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14799" y="2059723"/>
            <a:ext cx="2324372" cy="36650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Title 1">
            <a:extLst>
              <a:ext uri="{FF2B5EF4-FFF2-40B4-BE49-F238E27FC236}">
                <a16:creationId xmlns="" xmlns:a16="http://schemas.microsoft.com/office/drawing/2014/main" id="{A4481C05-B01C-4D49-8033-5D0490F68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89371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2720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584505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333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19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1186363"/>
            <a:ext cx="12192000" cy="44852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886875" y="2788441"/>
            <a:ext cx="7296811" cy="72277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48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886875" y="3521199"/>
            <a:ext cx="7296811" cy="368916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867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880971" y="2095343"/>
            <a:ext cx="2527035" cy="2677807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2400" dirty="0"/>
                <a:t>D</a:t>
              </a:r>
              <a:endParaRPr lang="ko-KR" altLang="en-US" sz="2400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2400" dirty="0"/>
                <a:t>D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651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29381" y="631930"/>
            <a:ext cx="4333241" cy="43332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grpSp>
        <p:nvGrpSpPr>
          <p:cNvPr id="7" name="Group 6"/>
          <p:cNvGrpSpPr/>
          <p:nvPr/>
        </p:nvGrpSpPr>
        <p:grpSpPr>
          <a:xfrm>
            <a:off x="4832483" y="1459647"/>
            <a:ext cx="2527035" cy="2677807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2400" dirty="0"/>
                <a:t>D</a:t>
              </a:r>
              <a:endParaRPr lang="ko-KR" altLang="en-US" sz="2400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2400" dirty="0"/>
                <a:t>D</a:t>
              </a:r>
              <a:endParaRPr lang="ko-KR" altLang="en-US" sz="2400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2437841" y="4973401"/>
            <a:ext cx="7296811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37841" y="5706159"/>
            <a:ext cx="7296811" cy="33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867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700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826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=""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10676431" y="5252936"/>
            <a:ext cx="1372231" cy="1448563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=""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=""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=""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=""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=""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=""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=""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=""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=""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=""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=""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=""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=""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=""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=""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=""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=""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=""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=""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=""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=""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=""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=""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=""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=""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=""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=""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=""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=""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=""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=""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=""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=""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=""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=""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=""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=""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=""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=""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=""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=""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067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063552" y="0"/>
            <a:ext cx="101284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grpSp>
        <p:nvGrpSpPr>
          <p:cNvPr id="5" name="Group 131">
            <a:extLst>
              <a:ext uri="{FF2B5EF4-FFF2-40B4-BE49-F238E27FC236}">
                <a16:creationId xmlns=""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68619" y="4771871"/>
            <a:ext cx="1728192" cy="1824325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=""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=""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=""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=""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=""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=""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=""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=""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=""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=""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=""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=""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=""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=""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=""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=""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=""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=""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=""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=""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=""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=""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=""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=""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=""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=""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=""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=""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=""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=""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 sz="2400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=""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=""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=""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=""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=""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=""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=""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=""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=""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4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=""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=""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07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199456" y="1738299"/>
            <a:ext cx="3360000" cy="33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063925" y="1738299"/>
            <a:ext cx="3360000" cy="3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739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958752" y="2201892"/>
            <a:ext cx="3215787" cy="23912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487484" y="2201892"/>
            <a:ext cx="3215787" cy="23912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8016215" y="2201892"/>
            <a:ext cx="3215787" cy="23912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800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407701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07701" y="0"/>
            <a:ext cx="8784299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343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464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993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06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662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88673" y="810492"/>
            <a:ext cx="8769927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mic Sans MS" panose="030F0702030302020204" pitchFamily="66" charset="0"/>
              </a:rPr>
              <a:t>Escuela Normal de Educación Preescolar.</a:t>
            </a:r>
          </a:p>
          <a:p>
            <a:pPr algn="ctr"/>
            <a:endParaRPr lang="es-MX" sz="3600" b="1" dirty="0" smtClean="0"/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ENGLISH A1.1 STARTING BASIC COMMUNICATION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Teacher: Cristina Aracely Alvarado Chavarria </a:t>
            </a:r>
          </a:p>
          <a:p>
            <a:pPr algn="ctr"/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b="1" i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CAMBRIDGE PLATFORM UNITS 3 AND 4</a:t>
            </a:r>
          </a:p>
          <a:p>
            <a:pPr algn="ctr"/>
            <a:endParaRPr lang="en-US" sz="2400" b="1" i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Unit 3: Where are you from?</a:t>
            </a:r>
          </a:p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Unit 4: Its this coat yours?</a:t>
            </a:r>
          </a:p>
          <a:p>
            <a:pPr algn="ctr"/>
            <a:endParaRPr lang="es-MX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Student: Diana Martinez Rodriguez</a:t>
            </a:r>
          </a:p>
          <a:p>
            <a:pPr algn="ctr"/>
            <a:endParaRPr lang="es-MX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s-MX" sz="2400" dirty="0" smtClean="0">
                <a:latin typeface="Comic Sans MS" panose="030F0702030302020204" pitchFamily="66" charset="0"/>
              </a:rPr>
              <a:t>1 C        15/11/19</a:t>
            </a:r>
          </a:p>
          <a:p>
            <a:pPr algn="ctr"/>
            <a:endParaRPr lang="en-US" sz="2800" b="1" i="1" dirty="0" smtClean="0">
              <a:solidFill>
                <a:srgbClr val="000000"/>
              </a:solidFill>
              <a:latin typeface="Geneva"/>
            </a:endParaRPr>
          </a:p>
          <a:p>
            <a:pPr algn="ctr"/>
            <a:endParaRPr lang="en-US" sz="2800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018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5400" dirty="0"/>
              <a:t>E</a:t>
            </a:r>
            <a:r>
              <a:rPr lang="es-MX" sz="5400" dirty="0" smtClean="0"/>
              <a:t>vidence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9494"/>
          <a:stretch/>
        </p:blipFill>
        <p:spPr>
          <a:xfrm>
            <a:off x="1313645" y="2279559"/>
            <a:ext cx="8287152" cy="375097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94715" y="1584101"/>
            <a:ext cx="4906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Self-study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971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624" t="21275" r="12966" b="29814"/>
          <a:stretch/>
        </p:blipFill>
        <p:spPr>
          <a:xfrm>
            <a:off x="286789" y="1416676"/>
            <a:ext cx="11054317" cy="403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6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2585" t="24616" r="13082" b="23809"/>
          <a:stretch/>
        </p:blipFill>
        <p:spPr>
          <a:xfrm>
            <a:off x="773788" y="1339403"/>
            <a:ext cx="10366437" cy="404396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382592" y="579549"/>
            <a:ext cx="4468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Intro Games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33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2546" t="9876" r="13490" b="5383"/>
          <a:stretch/>
        </p:blipFill>
        <p:spPr>
          <a:xfrm>
            <a:off x="1596980" y="412124"/>
            <a:ext cx="8577329" cy="552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7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2382" t="8991" r="13907" b="5506"/>
          <a:stretch/>
        </p:blipFill>
        <p:spPr>
          <a:xfrm>
            <a:off x="1519706" y="437881"/>
            <a:ext cx="8603087" cy="56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7116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Alphabet-letter-ABC-blocks-on-books-PowerPoint-Templates</Template>
  <TotalTime>66</TotalTime>
  <Words>51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Comic Sans MS</vt:lpstr>
      <vt:lpstr>Geneva</vt:lpstr>
      <vt:lpstr>Cover and End Slide Master</vt:lpstr>
      <vt:lpstr>Contents Slide Master</vt:lpstr>
      <vt:lpstr>Section Break Slide Master</vt:lpstr>
      <vt:lpstr>Presentación de PowerPoint</vt:lpstr>
      <vt:lpstr> Evidence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</dc:title>
  <dc:creator>alemtz07.rodriguez@gmail.com</dc:creator>
  <cp:lastModifiedBy>alemtz07.rodriguez@gmail.com</cp:lastModifiedBy>
  <cp:revision>7</cp:revision>
  <dcterms:created xsi:type="dcterms:W3CDTF">2019-10-06T04:38:46Z</dcterms:created>
  <dcterms:modified xsi:type="dcterms:W3CDTF">2019-11-15T04:25:54Z</dcterms:modified>
</cp:coreProperties>
</file>