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85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44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4355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0088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9398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99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7040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4438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433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05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94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7884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212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719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99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604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60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9ECCDD9-4850-4207-89BD-BF81F5702F9F}" type="datetimeFigureOut">
              <a:rPr lang="es-MX" smtClean="0"/>
              <a:t>17/11/2019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AA95058-ADB5-47D0-BCC3-1C4B7B254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77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96980" y="1700011"/>
            <a:ext cx="915687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ESCUELA NORMAL DE EDUCACIÓN PREESCOLAR</a:t>
            </a:r>
          </a:p>
          <a:p>
            <a:pPr algn="ctr"/>
            <a:r>
              <a:rPr lang="es-MX" sz="3200" dirty="0"/>
              <a:t> </a:t>
            </a:r>
            <a:r>
              <a:rPr lang="es-MX" sz="3200" dirty="0" smtClean="0"/>
              <a:t>CAROLINA ESTEFANÍA HERRERA RODRÍGUEZ </a:t>
            </a:r>
          </a:p>
          <a:p>
            <a:pPr algn="ctr"/>
            <a:r>
              <a:rPr lang="es-MX" sz="3200" dirty="0" smtClean="0"/>
              <a:t>ENGLISH 1 </a:t>
            </a:r>
          </a:p>
          <a:p>
            <a:pPr algn="ctr"/>
            <a:r>
              <a:rPr lang="es-MX" sz="3200" dirty="0" smtClean="0"/>
              <a:t>TEACHER CRISTINA ALVARADO CHAVARRIA</a:t>
            </a:r>
            <a:endParaRPr lang="es-MX" sz="3200" dirty="0"/>
          </a:p>
          <a:p>
            <a:pPr algn="ctr"/>
            <a:r>
              <a:rPr lang="es-MX" sz="3200" dirty="0" smtClean="0"/>
              <a:t>1° “C”</a:t>
            </a:r>
          </a:p>
          <a:p>
            <a:pPr algn="ctr"/>
            <a:r>
              <a:rPr lang="es-MX" sz="3200" dirty="0" smtClean="0"/>
              <a:t>PROGRESS UNIT 3-4 CAMBRIDGE</a:t>
            </a:r>
            <a:r>
              <a:rPr lang="es-MX" sz="3200" dirty="0"/>
              <a:t> </a:t>
            </a:r>
            <a:r>
              <a:rPr lang="es-MX" sz="3200" dirty="0" smtClean="0"/>
              <a:t>PLATFORM</a:t>
            </a:r>
          </a:p>
          <a:p>
            <a:pPr algn="ctr"/>
            <a:r>
              <a:rPr lang="es-MX" sz="3200" dirty="0" smtClean="0"/>
              <a:t>17/ NOVEMBER / 2019</a:t>
            </a:r>
          </a:p>
        </p:txBody>
      </p:sp>
    </p:spTree>
    <p:extLst>
      <p:ext uri="{BB962C8B-B14F-4D97-AF65-F5344CB8AC3E}">
        <p14:creationId xmlns:p14="http://schemas.microsoft.com/office/powerpoint/2010/main" val="199588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45" y="141666"/>
            <a:ext cx="11869223" cy="667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38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794" y="231820"/>
            <a:ext cx="11596646" cy="651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945239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6</TotalTime>
  <Words>31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Tw Cen MT</vt:lpstr>
      <vt:lpstr>Gota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trafico2</dc:creator>
  <cp:lastModifiedBy>trafico2</cp:lastModifiedBy>
  <cp:revision>1</cp:revision>
  <dcterms:created xsi:type="dcterms:W3CDTF">2019-11-17T18:56:58Z</dcterms:created>
  <dcterms:modified xsi:type="dcterms:W3CDTF">2019-11-17T19:03:10Z</dcterms:modified>
</cp:coreProperties>
</file>