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8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31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2300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669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0556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775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6391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99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51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98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28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658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28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99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93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64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D101-7095-4060-99AB-861CC9C27940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958834-CB29-4B3E-B43F-70F104EDE6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6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9739" y="722376"/>
            <a:ext cx="9144000" cy="2212848"/>
          </a:xfrm>
        </p:spPr>
        <p:txBody>
          <a:bodyPr>
            <a:normAutofit/>
          </a:bodyPr>
          <a:lstStyle/>
          <a:p>
            <a:pPr algn="ctr"/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ENGLISH</a:t>
            </a:r>
            <a:r>
              <a:rPr lang="es-MX" sz="7200" b="1" dirty="0"/>
              <a:t/>
            </a:r>
            <a:br>
              <a:rPr lang="es-MX" sz="7200" b="1" dirty="0"/>
            </a:br>
            <a:endParaRPr lang="es-MX" sz="7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329184" y="3511296"/>
            <a:ext cx="11484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solidFill>
                  <a:schemeClr val="accent6">
                    <a:lumMod val="50000"/>
                  </a:schemeClr>
                </a:solidFill>
              </a:rPr>
              <a:t>TEACHER: CRISTINA ARACELY ALVARADO CHAVARRIA</a:t>
            </a:r>
            <a:r>
              <a:rPr lang="es-MX" sz="4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MX" sz="4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4000" dirty="0" smtClean="0">
                <a:solidFill>
                  <a:schemeClr val="accent6">
                    <a:lumMod val="50000"/>
                  </a:schemeClr>
                </a:solidFill>
              </a:rPr>
              <a:t>STUDENT: CINTHIA GABRIELA BERNAL CERVANTES</a:t>
            </a:r>
            <a:endParaRPr lang="es-MX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19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" y="310896"/>
            <a:ext cx="11151616" cy="627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0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016"/>
            <a:ext cx="10936224" cy="672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613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189</TotalTime>
  <Words>7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ENGLISH 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mitiyos munarris7</dc:creator>
  <cp:lastModifiedBy>mitiyos munarris7</cp:lastModifiedBy>
  <cp:revision>18</cp:revision>
  <dcterms:created xsi:type="dcterms:W3CDTF">2019-09-03T23:26:27Z</dcterms:created>
  <dcterms:modified xsi:type="dcterms:W3CDTF">2019-11-19T00:58:24Z</dcterms:modified>
</cp:coreProperties>
</file>