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17788" y="1137776"/>
            <a:ext cx="8361229" cy="1519707"/>
          </a:xfrm>
        </p:spPr>
        <p:txBody>
          <a:bodyPr/>
          <a:lstStyle/>
          <a:p>
            <a:r>
              <a:rPr lang="es-MX" sz="4800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ESCUELA NORMAL DE EDUCACIÓN PREESCOLAR.</a:t>
            </a:r>
            <a:endParaRPr lang="es-MX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605263" y="2704043"/>
            <a:ext cx="2660019" cy="564204"/>
          </a:xfrm>
        </p:spPr>
        <p:txBody>
          <a:bodyPr/>
          <a:lstStyle/>
          <a:p>
            <a:r>
              <a:rPr lang="es-MX" sz="2400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ENGLISH CLASS</a:t>
            </a:r>
            <a:endParaRPr lang="es-MX" dirty="0">
              <a:solidFill>
                <a:schemeClr val="accent2">
                  <a:lumMod val="50000"/>
                </a:schemeClr>
              </a:solidFill>
              <a:latin typeface="Algerian" panose="04020705040A02060702" pitchFamily="82" charset="0"/>
            </a:endParaRP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056" y="1137776"/>
            <a:ext cx="2385907" cy="21463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CuadroTexto 4"/>
          <p:cNvSpPr txBox="1"/>
          <p:nvPr/>
        </p:nvSpPr>
        <p:spPr>
          <a:xfrm>
            <a:off x="4868214" y="3284114"/>
            <a:ext cx="413411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CAMBRIDGE </a:t>
            </a: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PLATFORM UNITS </a:t>
            </a:r>
            <a:r>
              <a:rPr lang="es-MX" sz="2800" dirty="0" smtClean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3 </a:t>
            </a: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AND </a:t>
            </a:r>
            <a:r>
              <a:rPr lang="es-MX" sz="2800" dirty="0" smtClean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4.</a:t>
            </a:r>
            <a:endParaRPr lang="es-MX" sz="2800" dirty="0">
              <a:solidFill>
                <a:schemeClr val="accent2">
                  <a:lumMod val="50000"/>
                </a:schemeClr>
              </a:solidFill>
              <a:latin typeface="Algerian" panose="04020705040A02060702" pitchFamily="82" charset="0"/>
            </a:endParaRPr>
          </a:p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1144053" y="4484920"/>
            <a:ext cx="48038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TEACHER</a:t>
            </a:r>
            <a:r>
              <a:rPr lang="es-MX" sz="2400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: CRISTINA ARACELY ALVARADO CHAVARRIA.</a:t>
            </a:r>
          </a:p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6237316" y="4484920"/>
            <a:ext cx="5215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STUDENT</a:t>
            </a:r>
            <a:r>
              <a:rPr lang="es-MX" sz="2400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: XIMENA ISAMAR JIMÉNEZ ROMO.</a:t>
            </a:r>
          </a:p>
          <a:p>
            <a:pPr algn="ctr"/>
            <a:r>
              <a:rPr lang="es-MX" sz="2400" dirty="0" smtClean="0"/>
              <a:t> </a:t>
            </a:r>
            <a:endParaRPr lang="es-MX" sz="2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3640802" y="5872766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 november 17, </a:t>
            </a:r>
            <a:r>
              <a:rPr lang="es-MX" sz="2400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2019</a:t>
            </a:r>
            <a:r>
              <a:rPr lang="es-MX" sz="2400" dirty="0" smtClean="0"/>
              <a:t>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407286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376" y="103031"/>
            <a:ext cx="8932513" cy="659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193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3824" t="4458" r="15214" b="26568"/>
          <a:stretch/>
        </p:blipFill>
        <p:spPr>
          <a:xfrm>
            <a:off x="824248" y="0"/>
            <a:ext cx="6928834" cy="3335628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14256" t="5009" r="15272" b="12940"/>
          <a:stretch/>
        </p:blipFill>
        <p:spPr>
          <a:xfrm>
            <a:off x="4917913" y="2987899"/>
            <a:ext cx="7080905" cy="3870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7664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314</TotalTime>
  <Words>37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Algerian</vt:lpstr>
      <vt:lpstr>Franklin Gothic Book</vt:lpstr>
      <vt:lpstr>Crop</vt:lpstr>
      <vt:lpstr>ESCUELA NORMAL DE EDUCACIÓN PREESCOLAR.</vt:lpstr>
      <vt:lpstr>Presentación de PowerPoint</vt:lpstr>
      <vt:lpstr>Presentación de PowerPoint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 J R</dc:creator>
  <cp:lastModifiedBy>Flor J R</cp:lastModifiedBy>
  <cp:revision>3</cp:revision>
  <dcterms:created xsi:type="dcterms:W3CDTF">2019-11-17T20:06:06Z</dcterms:created>
  <dcterms:modified xsi:type="dcterms:W3CDTF">2019-11-18T01:20:40Z</dcterms:modified>
</cp:coreProperties>
</file>