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8AA0-E326-4735-AE03-BAD7B49C36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2190-1768-4F15-AEE7-74DB35B32A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8AA0-E326-4735-AE03-BAD7B49C36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2190-1768-4F15-AEE7-74DB35B32A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8AA0-E326-4735-AE03-BAD7B49C36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2190-1768-4F15-AEE7-74DB35B32A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8AA0-E326-4735-AE03-BAD7B49C36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2190-1768-4F15-AEE7-74DB35B32A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8AA0-E326-4735-AE03-BAD7B49C36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2190-1768-4F15-AEE7-74DB35B32A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8AA0-E326-4735-AE03-BAD7B49C36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2190-1768-4F15-AEE7-74DB35B32A33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8AA0-E326-4735-AE03-BAD7B49C36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2190-1768-4F15-AEE7-74DB35B32A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8AA0-E326-4735-AE03-BAD7B49C36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2190-1768-4F15-AEE7-74DB35B32A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8AA0-E326-4735-AE03-BAD7B49C36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2190-1768-4F15-AEE7-74DB35B32A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8AA0-E326-4735-AE03-BAD7B49C36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182190-1768-4F15-AEE7-74DB35B32A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8AA0-E326-4735-AE03-BAD7B49C36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82190-1768-4F15-AEE7-74DB35B32A3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5B58AA0-E326-4735-AE03-BAD7B49C36DA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0182190-1768-4F15-AEE7-74DB35B32A3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 rot="19108324">
            <a:off x="1072939" y="1788303"/>
            <a:ext cx="59548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latin typeface="Eras Bold ITC" panose="020B0907030504020204" pitchFamily="34" charset="0"/>
              </a:rPr>
              <a:t>CAMBRIDGE PLATFORM UNITS 3 AND 4</a:t>
            </a:r>
          </a:p>
          <a:p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5131892" y="6350306"/>
            <a:ext cx="3978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Norma Janette Zarate Agundis 1”D”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24176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73" t="13294" r="1276" b="13294"/>
          <a:stretch/>
        </p:blipFill>
        <p:spPr bwMode="auto">
          <a:xfrm>
            <a:off x="-54536" y="933127"/>
            <a:ext cx="9194020" cy="5016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3144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54" t="13294" r="1275" b="17262"/>
          <a:stretch/>
        </p:blipFill>
        <p:spPr bwMode="auto">
          <a:xfrm>
            <a:off x="-8831" y="548680"/>
            <a:ext cx="9152832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6078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35</TotalTime>
  <Words>12</Words>
  <Application>Microsoft Office PowerPoint</Application>
  <PresentationFormat>Presentación en pantalla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Ángulos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abdiel</dc:creator>
  <cp:lastModifiedBy>abdiel</cp:lastModifiedBy>
  <cp:revision>3</cp:revision>
  <dcterms:created xsi:type="dcterms:W3CDTF">2019-11-18T20:56:55Z</dcterms:created>
  <dcterms:modified xsi:type="dcterms:W3CDTF">2019-11-18T21:32:50Z</dcterms:modified>
</cp:coreProperties>
</file>