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8" d="100"/>
          <a:sy n="48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E34417-DF24-4FB5-814E-7CD16E16A2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C773663-A5D2-47C5-B4FB-B5300C558F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44DEEF-F343-49E1-9B38-DD29EF4E1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01D073-DD06-4487-971B-2285FFD9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45CF75-4DAB-4B08-B2DF-0C4756C38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00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FD0FD-D788-499B-B1DC-E17FBFA8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064F8A-BD9A-4CA6-8869-534A6F4B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8FB7F7-3C06-498C-8192-22A4EBA92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B654FD-EA12-464F-9471-9FD05484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6E6E39-44DB-443D-B6A5-64A89BE1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08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1C32471-14A6-472F-99AB-D37CC01B22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0787EE-F60F-415F-A235-872DBA315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57DCB0-B095-4F7B-9D0A-22AABDD0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8523C3-DC99-40A2-8F73-F5862ADDF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F0BAC5-5ABF-46C9-8FB0-173DE371F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600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B9DA08-E0B9-4E0C-9E49-47E56C67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C9A6A2-CACC-4FE4-82F2-3B01F175A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966675-5D08-4625-A910-CA7B1705C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9E2463-413D-4A21-8632-A16C58E5C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4B7192-0904-4A68-9387-D2E2FB834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68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E6C643-7E63-458A-9452-057C6673B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CB59DA-8199-4C0C-802A-900A8C0C08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AAE75A-2925-424E-B01D-D1D08852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71DCDC-D2C1-4D69-B982-B48AA0A7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86EDCB-027D-4361-A3DD-350C97ABB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38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0570D-6C1E-41D0-B729-1B6B3DE97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C03415-CC04-4D0A-BD9C-159DFC10F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A21056-DFDE-4C49-AE93-9BDFB0573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53FD64-5562-4608-8735-9734010B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4C7AB2-3CB7-479E-B021-01EDB8CC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D96CFF-8D88-4D03-B4D2-D95ECBA4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42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B67C79-F2B5-40FF-B440-260A86FB8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05827C-B4EB-43CE-BBA5-073FBA3AB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4BCB56-0B16-402A-9CD7-08597B479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E099AA-5A80-4ED1-BC11-8F3A424E0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4F45578-A2D1-4098-9866-FC67A9505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66A14EE-3D78-41FF-B3B9-74CF57F3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55638A-C525-4B9D-A5CA-721EEEAED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67825E-BC40-4B84-8FC9-322211A53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69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F2FBDF-D9D1-426A-B07E-1A1015122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A00459-24B2-4EB3-B822-19C113BDC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C475E8-B2B1-4B68-940B-1D7303F6C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174240-E6C9-4DD0-B5FD-24923430C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3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EEB978-E81F-4AF7-8CC6-9E6B13C70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E06562-0C16-4BA1-9198-1914196E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20A746-5615-4D4B-8818-D1FAD828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827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454360-4EC8-46C4-9281-0C7E3390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8CC7C0-9872-4C09-BD05-B998D0E8E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63DAE8F-2981-470E-AB5F-C4F7FDF29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8561CA-4C69-4EEE-BD4D-1B5648C9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0C9223-8574-4BD6-8A19-376B2F27B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817140-B6B1-46A2-A362-AB1F65377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123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7F310-AEE1-432F-AC36-C8CEEFCA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3D6820-69F1-45DC-A925-FFAE65581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05EF4D-5CA2-40EA-831A-49D76F6D2A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3DF74A-B0EB-45C0-854F-0B72E967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E956AA-30BC-4A82-AB35-891AD4D8B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6DC6AB-D2AF-47B1-BAAF-2A56A4972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08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2360F2C-71DB-4E6D-807E-A6EB6562E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E9896C-59A5-4D9B-AF9A-5C0978C05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F9EFD3-8378-4D2E-A3FE-4531AAA96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8B5A-C424-40D4-B223-7F7574B14C6D}" type="datetimeFigureOut">
              <a:rPr lang="es-ES" smtClean="0"/>
              <a:t>17/11/2019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C03710-C943-4ABA-A55A-200204CA4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A6C8A2-E8FE-44B0-B889-C66E8B90A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A3ECE-298A-4538-A71B-F2CBE893E72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61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2A6B4-A630-45A5-A04D-A3D9A76FA7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5FC68D-38B6-40CA-A364-D84EE70FF3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66D9500-03A0-434F-947C-D773FA7A5E5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7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C6026-22CC-47F5-99DD-792DE6CB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26681C-9A6A-461B-AD62-C52A09AD7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A045E3B-1EF5-4532-A17B-EB4D20D62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4"/>
            <a:ext cx="12192000" cy="685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8176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Urdiales</dc:creator>
  <cp:lastModifiedBy>Urdiales</cp:lastModifiedBy>
  <cp:revision>2</cp:revision>
  <dcterms:created xsi:type="dcterms:W3CDTF">2019-11-17T20:22:59Z</dcterms:created>
  <dcterms:modified xsi:type="dcterms:W3CDTF">2019-11-18T02:04:02Z</dcterms:modified>
</cp:coreProperties>
</file>