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9"/>
  </p:notesMasterIdLst>
  <p:handoutMasterIdLst>
    <p:handoutMasterId r:id="rId10"/>
  </p:handoutMasterIdLst>
  <p:sldIdLst>
    <p:sldId id="268" r:id="rId5"/>
    <p:sldId id="269" r:id="rId6"/>
    <p:sldId id="270" r:id="rId7"/>
    <p:sldId id="267" r:id="rId8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580"/>
  </p:normalViewPr>
  <p:slideViewPr>
    <p:cSldViewPr snapToGrid="0" snapToObjects="1">
      <p:cViewPr varScale="1">
        <p:scale>
          <a:sx n="65" d="100"/>
          <a:sy n="65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416CFB3-C14B-49CD-98C3-11D097D5E2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9E176A-0D50-4C92-9039-E405CAC61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3A98F-C29B-49AD-907E-985CCD2FD3E8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D4C4A9-52E8-4AFA-AB29-8733208321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7D54D0-712A-4805-B831-0B7F0D1C8B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28BC-8308-47DB-B674-21A9A3440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31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FD6D5-AD92-4BCC-9FA0-B62445789749}" type="datetimeFigureOut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C6BF-2692-4097-8EE9-E7DEDCC05BD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2725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69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43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10490-006E-4B05-A48E-17D995342ABD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Forma lib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AC96BC-E724-418A-B191-AA051050F973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BAE9D6-D269-4492-8C22-D86B00273C1C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Cuadro de tex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54EA3-94E0-403A-869E-595B0DA79EDE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21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8483B-75A0-433F-B8FA-BA33782AB1DF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Cuadro de tex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Cuadro de tex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21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09512-D3C1-4E07-B993-96A862BC338C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4F5FD-9B8D-4245-8319-A1FAC5F4EEDF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EAE515-F4D8-4121-8C01-CB99E9FAE84F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684FA3-08A7-4A65-9B7B-41CDD35CB114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8EF8D-3541-42B2-80AF-9963F6836CDB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03123-761E-4606-B91B-D08A04F76BA5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0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7803F1-CDB2-47CD-951F-5DCB28963BBF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2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34A506-8FF1-48DA-AC47-56B136F214DB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F8DD-1A35-4605-8A98-72B2E4351552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B67413-A30F-44E3-A04D-4954ACEE68A6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8CA96-60F9-48C9-9136-09F3490838B5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orma libre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orma lib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orma lib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orma lib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orma libre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orma libre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orma libre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orma libre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orma libre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orma libre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orma libre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orma libre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upo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orma libre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orma lib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orma libre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orma lib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orma lib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orma lib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orma lib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orma libre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orma libre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orma lib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orma lib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orma lib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ángu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35A204E-EDFC-419D-A14D-D3DD07B12160}" type="datetime1">
              <a:rPr lang="es-ES" noProof="0" smtClean="0"/>
              <a:t>14/11/2019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ángulo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" name="Imagen 4" descr="puntos claro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orma libre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orma libre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orma libre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orma libre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orma libre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orma libre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orma libre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orma libre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orma libre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orma libre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orma libre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orma libre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orma libre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orma libre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orma libre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orma libre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orma libre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orma libre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orma libre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orma libre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orma libre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orma libre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orma libre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orma libre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orma libre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7" name="Imagen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7926" y="304182"/>
            <a:ext cx="2257425" cy="2028825"/>
          </a:xfrm>
          <a:prstGeom prst="rect">
            <a:avLst/>
          </a:prstGeom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82070"/>
              </p:ext>
            </p:extLst>
          </p:nvPr>
        </p:nvGraphicFramePr>
        <p:xfrm>
          <a:off x="2459951" y="1213017"/>
          <a:ext cx="8915400" cy="2194560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3997916078"/>
                    </a:ext>
                  </a:extLst>
                </a:gridCol>
              </a:tblGrid>
              <a:tr h="737006">
                <a:tc>
                  <a:txBody>
                    <a:bodyPr/>
                    <a:lstStyle/>
                    <a:p>
                      <a:r>
                        <a:rPr lang="es-MX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s-MX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802000"/>
                  </a:ext>
                </a:extLst>
              </a:tr>
              <a:tr h="737006">
                <a:tc>
                  <a:txBody>
                    <a:bodyPr/>
                    <a:lstStyle/>
                    <a:p>
                      <a:pPr algn="just"/>
                      <a:r>
                        <a:rPr lang="en-US" sz="36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CAMBRIDGE PLATFORM </a:t>
                      </a:r>
                      <a:endParaRPr lang="en-US" sz="3600" b="1" i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6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 </a:t>
                      </a:r>
                      <a:r>
                        <a:rPr lang="en-US" sz="2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AND 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465802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2565452" y="4179711"/>
            <a:ext cx="523803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</a:rPr>
              <a:t>CRISTINA ARACELY ALVARADO </a:t>
            </a:r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CHAVARRIA</a:t>
            </a:r>
          </a:p>
          <a:p>
            <a:endParaRPr lang="es-MX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</a:rPr>
              <a:t>ROSAURA GIOVANA LOERA PEREZ </a:t>
            </a:r>
          </a:p>
          <a:p>
            <a:endParaRPr lang="es-MX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</a:rPr>
              <a:t> 1”D”  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429" y="176981"/>
            <a:ext cx="10458571" cy="668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82" y="147484"/>
            <a:ext cx="9588418" cy="67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9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ángulo 9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" name="Imagen 4" descr="puntos claro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>
            <a:normAutofit/>
          </a:bodyPr>
          <a:lstStyle/>
          <a:p>
            <a:pPr rtl="0"/>
            <a:r>
              <a:rPr lang="es-ES"/>
              <a:t>Gracias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Forma libre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orma libre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orma libre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orma libre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orma libre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orma libre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orma libre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orma libre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orma libre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orma libre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orma libre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orma libre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Forma libre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orma libre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orma libre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orma libre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orma libre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orma libre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orma libre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orma libre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orma libre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orma libre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orma libre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orma libre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orma libre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637399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75CB40-8686-4C48-810A-C2974D3D3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8F5F2-61AB-4CE6-A5E3-F34B87B0EE42}">
  <ds:schemaRefs>
    <ds:schemaRef ds:uri="http://purl.org/dc/elements/1.1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http://purl.org/dc/terms/"/>
    <ds:schemaRef ds:uri="16c05727-aa75-4e4a-9b5f-8a80a1165891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07C3E52-A0B1-49C0-88BD-66B715EE8B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Diseño Espiral para planificación de eventos</Template>
  <TotalTime>0</TotalTime>
  <Words>21</Words>
  <Application>Microsoft Office PowerPoint</Application>
  <PresentationFormat>Panorámica</PresentationFormat>
  <Paragraphs>11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Verdana</vt:lpstr>
      <vt:lpstr>Wingdings 3</vt:lpstr>
      <vt:lpstr>Espiral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2019-11-15T01:14:07Z</dcterms:created>
  <dcterms:modified xsi:type="dcterms:W3CDTF">2019-11-15T01:30:19Z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