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67" r:id="rId4"/>
  </p:sldMasterIdLst>
  <p:notesMasterIdLst>
    <p:notesMasterId r:id="rId9"/>
  </p:notesMasterIdLst>
  <p:handoutMasterIdLst>
    <p:handoutMasterId r:id="rId10"/>
  </p:handoutMasterIdLst>
  <p:sldIdLst>
    <p:sldId id="268" r:id="rId5"/>
    <p:sldId id="269" r:id="rId6"/>
    <p:sldId id="270" r:id="rId7"/>
    <p:sldId id="267" r:id="rId8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580"/>
  </p:normalViewPr>
  <p:slideViewPr>
    <p:cSldViewPr snapToGrid="0" snapToObjects="1">
      <p:cViewPr varScale="1">
        <p:scale>
          <a:sx n="65" d="100"/>
          <a:sy n="65" d="100"/>
        </p:scale>
        <p:origin x="7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03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416CFB3-C14B-49CD-98C3-11D097D5E2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9E176A-0D50-4C92-9039-E405CAC61B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3A98F-C29B-49AD-907E-985CCD2FD3E8}" type="datetimeFigureOut">
              <a:rPr lang="es-ES" smtClean="0"/>
              <a:t>14/11/2019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5D4C4A9-52E8-4AFA-AB29-8733208321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57D54D0-712A-4805-B831-0B7F0D1C8B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E28BC-8308-47DB-B674-21A9A34403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6314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FD6D5-AD92-4BCC-9FA0-B62445789749}" type="datetimeFigureOut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Editar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8C6BF-2692-4097-8EE9-E7DEDCC05BD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927252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8C6BF-2692-4097-8EE9-E7DEDCC05BD5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5690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8C6BF-2692-4097-8EE9-E7DEDCC05BD5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437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589213" y="2514600"/>
            <a:ext cx="8915399" cy="2262781"/>
          </a:xfrm>
        </p:spPr>
        <p:txBody>
          <a:bodyPr rtlCol="0" anchor="b">
            <a:normAutofit/>
          </a:bodyPr>
          <a:lstStyle>
            <a:lvl1pPr>
              <a:defRPr sz="5400"/>
            </a:lvl1pPr>
          </a:lstStyle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rtlCol="0"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 smtClean="0"/>
              <a:t>Haga clic para editar el estilo de subtítulo del patrón</a:t>
            </a:r>
            <a:endParaRPr lang="es-ES" noProof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410490-006E-4B05-A48E-17D995342ABD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Forma libre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6327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89212" y="609600"/>
            <a:ext cx="8915399" cy="3117040"/>
          </a:xfrm>
        </p:spPr>
        <p:txBody>
          <a:bodyPr rtlCol="0" anchor="ctr">
            <a:normAutofit/>
          </a:bodyPr>
          <a:lstStyle>
            <a:lvl1pPr algn="l">
              <a:defRPr sz="4800" b="0" cap="none"/>
            </a:lvl1pPr>
          </a:lstStyle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2589212" y="4354046"/>
            <a:ext cx="8915399" cy="1555864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AC96BC-E724-418A-B191-AA051050F973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Forma libre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12889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849949" y="609600"/>
            <a:ext cx="8393926" cy="2895600"/>
          </a:xfrm>
        </p:spPr>
        <p:txBody>
          <a:bodyPr rtlCol="0" anchor="ctr">
            <a:normAutofit/>
          </a:bodyPr>
          <a:lstStyle>
            <a:lvl1pPr algn="l">
              <a:defRPr sz="4800" b="0" cap="none"/>
            </a:lvl1pPr>
          </a:lstStyle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13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3275012" y="3505200"/>
            <a:ext cx="7536554" cy="381000"/>
          </a:xfrm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2589212" y="4354046"/>
            <a:ext cx="8915399" cy="1555864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BAE9D6-D269-4492-8C22-D86B00273C1C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1" name="Forma libre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4" name="Cuadro de texto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s-ES" sz="8000" noProof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Cuadro de texto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s-ES" sz="8000" noProof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5960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89213" y="2438400"/>
            <a:ext cx="8915400" cy="2724845"/>
          </a:xfrm>
        </p:spPr>
        <p:txBody>
          <a:bodyPr rtlCol="0" anchor="b">
            <a:normAutofit/>
          </a:bodyPr>
          <a:lstStyle>
            <a:lvl1pPr algn="l">
              <a:defRPr sz="4800" b="0"/>
            </a:lvl1pPr>
          </a:lstStyle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 rtl="0">
              <a:buNone/>
            </a:pPr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254EA3-94E0-403A-869E-595B0DA79EDE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Forma libre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191375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 hasCustomPrompt="1"/>
          </p:nvPr>
        </p:nvSpPr>
        <p:spPr>
          <a:xfrm>
            <a:off x="2849949" y="609600"/>
            <a:ext cx="8393926" cy="2895600"/>
          </a:xfrm>
        </p:spPr>
        <p:txBody>
          <a:bodyPr rtlCol="0" anchor="ctr">
            <a:normAutofit/>
          </a:bodyPr>
          <a:lstStyle>
            <a:lvl1pPr algn="l">
              <a:defRPr sz="4800" b="0" cap="none"/>
            </a:lvl1pPr>
          </a:lstStyle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21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2589212" y="4343400"/>
            <a:ext cx="8915400" cy="838200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 rtl="0">
              <a:buNone/>
            </a:pPr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98483B-75A0-433F-B8FA-BA33782AB1DF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1" name="Forma libre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7" name="Cuadro de texto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s-ES" sz="8000" noProof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Cuadro de texto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s-ES" sz="8000" noProof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0453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rtlCol="0" anchor="ctr">
            <a:normAutofit/>
          </a:bodyPr>
          <a:lstStyle>
            <a:lvl1pPr algn="l">
              <a:defRPr sz="4800" b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21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2589212" y="4343400"/>
            <a:ext cx="8915400" cy="838200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 rtl="0">
              <a:buNone/>
            </a:pPr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009512-D3C1-4E07-B993-96A862BC338C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Forma libre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63380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34F5FD-9B8D-4245-8319-A1FAC5F4EEDF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8" name="Forma libre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901321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9294812" y="627405"/>
            <a:ext cx="2207601" cy="5283817"/>
          </a:xfrm>
        </p:spPr>
        <p:txBody>
          <a:bodyPr vert="eaVert" rtlCol="0" anchor="ctr"/>
          <a:lstStyle/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2589212" y="627405"/>
            <a:ext cx="6477000" cy="5283817"/>
          </a:xfrm>
        </p:spPr>
        <p:txBody>
          <a:bodyPr vert="eaVert" rtlCol="0"/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DEAE515-F4D8-4121-8C01-CB99E9FAE84F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8" name="Forma libre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61913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92925" y="624110"/>
            <a:ext cx="8911687" cy="128089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2589212" y="2133600"/>
            <a:ext cx="8915400" cy="3777622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684FA3-08A7-4A65-9B7B-41CDD35CB114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8" name="Forma libre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07143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89212" y="2058750"/>
            <a:ext cx="8915399" cy="1468800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2589212" y="3530129"/>
            <a:ext cx="8915399" cy="860400"/>
          </a:xfrm>
        </p:spPr>
        <p:txBody>
          <a:bodyPr rtlCol="0"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98EF8D-3541-42B2-80AF-9963F6836CDB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Forma libre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4439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2589212" y="2133600"/>
            <a:ext cx="4313864" cy="3777622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7190747" y="2126222"/>
            <a:ext cx="4313864" cy="3777622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D03123-761E-4606-B91B-D08A04F76BA5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0" name="Forma libre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54565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2939373" y="1972703"/>
            <a:ext cx="3992732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2589212" y="2548966"/>
            <a:ext cx="4342893" cy="3354060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7506629" y="1969475"/>
            <a:ext cx="3999001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7166957" y="2545738"/>
            <a:ext cx="4338674" cy="3354060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7803F1-CDB2-47CD-951F-5DCB28963BBF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2" name="Forma libre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85892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34A506-8FF1-48DA-AC47-56B136F214DB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Forma libre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31223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3CF8DD-1A35-4605-8A98-72B2E4351552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Forma libre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94529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rtlCol="0" anchor="b"/>
          <a:lstStyle>
            <a:lvl1pPr algn="l">
              <a:defRPr sz="2000" b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6323012" y="446088"/>
            <a:ext cx="5181600" cy="5414963"/>
          </a:xfrm>
        </p:spPr>
        <p:txBody>
          <a:bodyPr rtlCol="0" anchor="ctr">
            <a:normAutofit/>
          </a:bodyPr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589212" y="1598613"/>
            <a:ext cx="3505199" cy="4262436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B67413-A30F-44E3-A04D-4954ACEE68A6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Forma libre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6406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89213" y="4800600"/>
            <a:ext cx="8915400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367338"/>
            <a:ext cx="8915400" cy="493712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E8CA96-60F9-48C9-9136-09F3490838B5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Forma libre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4543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orma libre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orma libre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orma libre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orma libre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orma libre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orma libre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orma libre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orma libre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orma libre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orma libre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orma libre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orma libre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upo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orma libre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orma libre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orma libre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orma libre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orma libre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orma libre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orma libre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orma libre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orma libre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orma libre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orma libre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orma libre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ángulo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35A204E-EDFC-419D-A14D-D3DD07B12160}" type="datetime1">
              <a:rPr lang="es-ES" noProof="0" smtClean="0"/>
              <a:t>14/11/2019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09523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1000">
              <a:schemeClr val="accent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ángulo 17">
            <a:extLst>
              <a:ext uri="{FF2B5EF4-FFF2-40B4-BE49-F238E27FC236}">
                <a16:creationId xmlns:a16="http://schemas.microsoft.com/office/drawing/2014/main" id="{93F2CC0B-D5F1-40B8-9CC6-4A36850B66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5" name="Imagen 4" descr="puntos claros">
            <a:extLst>
              <a:ext uri="{FF2B5EF4-FFF2-40B4-BE49-F238E27FC236}">
                <a16:creationId xmlns:a16="http://schemas.microsoft.com/office/drawing/2014/main" id="{1A23FE0C-9A67-334E-9B7F-83AA9CF636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grpSp>
        <p:nvGrpSpPr>
          <p:cNvPr id="20" name="Grupo 19">
            <a:extLst>
              <a:ext uri="{FF2B5EF4-FFF2-40B4-BE49-F238E27FC236}">
                <a16:creationId xmlns:a16="http://schemas.microsoft.com/office/drawing/2014/main" id="{631C6CE6-1810-44ED-A6D7-3FF53040AE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1" name="Forma libre 11">
              <a:extLst>
                <a:ext uri="{FF2B5EF4-FFF2-40B4-BE49-F238E27FC236}">
                  <a16:creationId xmlns:a16="http://schemas.microsoft.com/office/drawing/2014/main" id="{1F6D8BFE-D0D0-4BAE-9D5A-701DE7D3CE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orma libre 12">
              <a:extLst>
                <a:ext uri="{FF2B5EF4-FFF2-40B4-BE49-F238E27FC236}">
                  <a16:creationId xmlns:a16="http://schemas.microsoft.com/office/drawing/2014/main" id="{53F86D30-CEDB-4D96-AF73-AA3CD5A437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orma libre 13">
              <a:extLst>
                <a:ext uri="{FF2B5EF4-FFF2-40B4-BE49-F238E27FC236}">
                  <a16:creationId xmlns:a16="http://schemas.microsoft.com/office/drawing/2014/main" id="{F5187540-C4C8-410C-A395-69FCB1C86C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orma libre 14">
              <a:extLst>
                <a:ext uri="{FF2B5EF4-FFF2-40B4-BE49-F238E27FC236}">
                  <a16:creationId xmlns:a16="http://schemas.microsoft.com/office/drawing/2014/main" id="{75BD6E4A-797C-451B-B08F-D99C1A9D1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orma libre 15">
              <a:extLst>
                <a:ext uri="{FF2B5EF4-FFF2-40B4-BE49-F238E27FC236}">
                  <a16:creationId xmlns:a16="http://schemas.microsoft.com/office/drawing/2014/main" id="{0D241082-BAFA-462E-827B-5814B020F5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orma libre 16">
              <a:extLst>
                <a:ext uri="{FF2B5EF4-FFF2-40B4-BE49-F238E27FC236}">
                  <a16:creationId xmlns:a16="http://schemas.microsoft.com/office/drawing/2014/main" id="{2920CCBD-116D-450B-9608-99F05F7D78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orma libre 17">
              <a:extLst>
                <a:ext uri="{FF2B5EF4-FFF2-40B4-BE49-F238E27FC236}">
                  <a16:creationId xmlns:a16="http://schemas.microsoft.com/office/drawing/2014/main" id="{A57CD3DE-CEAF-4BD4-A5EF-24B3E622BB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orma libre 18">
              <a:extLst>
                <a:ext uri="{FF2B5EF4-FFF2-40B4-BE49-F238E27FC236}">
                  <a16:creationId xmlns:a16="http://schemas.microsoft.com/office/drawing/2014/main" id="{4EC3258C-366B-4629-A7D3-5173D3637D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orma libre 19">
              <a:extLst>
                <a:ext uri="{FF2B5EF4-FFF2-40B4-BE49-F238E27FC236}">
                  <a16:creationId xmlns:a16="http://schemas.microsoft.com/office/drawing/2014/main" id="{D444D63A-CE2B-4ACD-BA0E-4ADECAD86F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orma libre 20">
              <a:extLst>
                <a:ext uri="{FF2B5EF4-FFF2-40B4-BE49-F238E27FC236}">
                  <a16:creationId xmlns:a16="http://schemas.microsoft.com/office/drawing/2014/main" id="{7A504DF6-187A-4A54-96E8-3F3F28AAAA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orma libre 21">
              <a:extLst>
                <a:ext uri="{FF2B5EF4-FFF2-40B4-BE49-F238E27FC236}">
                  <a16:creationId xmlns:a16="http://schemas.microsoft.com/office/drawing/2014/main" id="{FE04C6F5-6DC5-4C7E-9278-9BE624FC78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orma libre 22">
              <a:extLst>
                <a:ext uri="{FF2B5EF4-FFF2-40B4-BE49-F238E27FC236}">
                  <a16:creationId xmlns:a16="http://schemas.microsoft.com/office/drawing/2014/main" id="{94A02D9B-E6A9-4D6A-9D2A-D81C768024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B78034A6-3565-46AA-9E73-1C954666AB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30"/>
            <a:ext cx="2356675" cy="6853284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35" name="Forma libre 27">
              <a:extLst>
                <a:ext uri="{FF2B5EF4-FFF2-40B4-BE49-F238E27FC236}">
                  <a16:creationId xmlns:a16="http://schemas.microsoft.com/office/drawing/2014/main" id="{04947AA2-A772-42CB-9CEC-065095D3DC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orma libre 28">
              <a:extLst>
                <a:ext uri="{FF2B5EF4-FFF2-40B4-BE49-F238E27FC236}">
                  <a16:creationId xmlns:a16="http://schemas.microsoft.com/office/drawing/2014/main" id="{83C52D84-DEC1-4E16-972E-8EEA5D5224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orma libre 29">
              <a:extLst>
                <a:ext uri="{FF2B5EF4-FFF2-40B4-BE49-F238E27FC236}">
                  <a16:creationId xmlns:a16="http://schemas.microsoft.com/office/drawing/2014/main" id="{2036A28D-EF09-41F7-906F-CF4053615A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orma libre 30">
              <a:extLst>
                <a:ext uri="{FF2B5EF4-FFF2-40B4-BE49-F238E27FC236}">
                  <a16:creationId xmlns:a16="http://schemas.microsoft.com/office/drawing/2014/main" id="{EE8D92C7-C907-4120-95E3-80E3DC85BB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orma libre 31">
              <a:extLst>
                <a:ext uri="{FF2B5EF4-FFF2-40B4-BE49-F238E27FC236}">
                  <a16:creationId xmlns:a16="http://schemas.microsoft.com/office/drawing/2014/main" id="{BBCEAAB8-CD22-41D7-B330-702682A27C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orma libre 32">
              <a:extLst>
                <a:ext uri="{FF2B5EF4-FFF2-40B4-BE49-F238E27FC236}">
                  <a16:creationId xmlns:a16="http://schemas.microsoft.com/office/drawing/2014/main" id="{6BBC1FEE-3D72-492B-8D8A-BE1A55076F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orma libre 33">
              <a:extLst>
                <a:ext uri="{FF2B5EF4-FFF2-40B4-BE49-F238E27FC236}">
                  <a16:creationId xmlns:a16="http://schemas.microsoft.com/office/drawing/2014/main" id="{C28C6E5C-C393-435C-96A1-AA2859BDC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orma libre 34">
              <a:extLst>
                <a:ext uri="{FF2B5EF4-FFF2-40B4-BE49-F238E27FC236}">
                  <a16:creationId xmlns:a16="http://schemas.microsoft.com/office/drawing/2014/main" id="{2C2C991F-AC51-4DF5-B8DD-19B08C1CBF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orma libre 35">
              <a:extLst>
                <a:ext uri="{FF2B5EF4-FFF2-40B4-BE49-F238E27FC236}">
                  <a16:creationId xmlns:a16="http://schemas.microsoft.com/office/drawing/2014/main" id="{9C916B5F-285D-4F5A-9085-6781753AFB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orma libre 36">
              <a:extLst>
                <a:ext uri="{FF2B5EF4-FFF2-40B4-BE49-F238E27FC236}">
                  <a16:creationId xmlns:a16="http://schemas.microsoft.com/office/drawing/2014/main" id="{0375DD5F-9D17-4873-B697-3D44A5EBEC7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orma libre 37">
              <a:extLst>
                <a:ext uri="{FF2B5EF4-FFF2-40B4-BE49-F238E27FC236}">
                  <a16:creationId xmlns:a16="http://schemas.microsoft.com/office/drawing/2014/main" id="{A159BBC7-6A8B-4612-94A8-56323452C7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orma libre 38">
              <a:extLst>
                <a:ext uri="{FF2B5EF4-FFF2-40B4-BE49-F238E27FC236}">
                  <a16:creationId xmlns:a16="http://schemas.microsoft.com/office/drawing/2014/main" id="{177C901C-F8DE-4C99-95C8-F8CA1B84F7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8" name="Rectángulo 47">
            <a:extLst>
              <a:ext uri="{FF2B5EF4-FFF2-40B4-BE49-F238E27FC236}">
                <a16:creationId xmlns:a16="http://schemas.microsoft.com/office/drawing/2014/main" id="{D1D655F2-6D15-4265-ADEE-EF0075C139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Forma libre 69">
            <a:extLst>
              <a:ext uri="{FF2B5EF4-FFF2-40B4-BE49-F238E27FC236}">
                <a16:creationId xmlns:a16="http://schemas.microsoft.com/office/drawing/2014/main" id="{3248A930-1A6E-4EFB-8213-D1AC735BE0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47" name="Imagen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7926" y="304182"/>
            <a:ext cx="2257425" cy="2028825"/>
          </a:xfrm>
          <a:prstGeom prst="rect">
            <a:avLst/>
          </a:prstGeom>
        </p:spPr>
      </p:pic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082070"/>
              </p:ext>
            </p:extLst>
          </p:nvPr>
        </p:nvGraphicFramePr>
        <p:xfrm>
          <a:off x="2459951" y="1213017"/>
          <a:ext cx="8915400" cy="2194560"/>
        </p:xfrm>
        <a:graphic>
          <a:graphicData uri="http://schemas.openxmlformats.org/drawingml/2006/table">
            <a:tbl>
              <a:tblPr/>
              <a:tblGrid>
                <a:gridCol w="8915400">
                  <a:extLst>
                    <a:ext uri="{9D8B030D-6E8A-4147-A177-3AD203B41FA5}">
                      <a16:colId xmlns:a16="http://schemas.microsoft.com/office/drawing/2014/main" val="3997916078"/>
                    </a:ext>
                  </a:extLst>
                </a:gridCol>
              </a:tblGrid>
              <a:tr h="737006">
                <a:tc>
                  <a:txBody>
                    <a:bodyPr/>
                    <a:lstStyle/>
                    <a:p>
                      <a:r>
                        <a:rPr lang="es-MX" sz="3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3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s-MX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802000"/>
                  </a:ext>
                </a:extLst>
              </a:tr>
              <a:tr h="737006">
                <a:tc>
                  <a:txBody>
                    <a:bodyPr/>
                    <a:lstStyle/>
                    <a:p>
                      <a:pPr algn="just"/>
                      <a:r>
                        <a:rPr lang="en-US" sz="36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CAMBRIDGE PLATFORM </a:t>
                      </a:r>
                      <a:endParaRPr lang="en-US" sz="3600" b="1" i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3600" b="1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2200" b="1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UNITS </a:t>
                      </a:r>
                      <a:r>
                        <a:rPr lang="en-US" sz="2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AND 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465802"/>
                  </a:ext>
                </a:extLst>
              </a:tr>
            </a:tbl>
          </a:graphicData>
        </a:graphic>
      </p:graphicFrame>
      <p:sp>
        <p:nvSpPr>
          <p:cNvPr id="10" name="Rectángulo 9"/>
          <p:cNvSpPr/>
          <p:nvPr/>
        </p:nvSpPr>
        <p:spPr>
          <a:xfrm>
            <a:off x="2565452" y="4179711"/>
            <a:ext cx="5238037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solidFill>
                  <a:srgbClr val="000000"/>
                </a:solidFill>
                <a:latin typeface="Verdana" panose="020B0604030504040204" pitchFamily="34" charset="0"/>
              </a:rPr>
              <a:t>CRISTINA ARACELY ALVARADO </a:t>
            </a:r>
            <a:r>
              <a:rPr lang="es-MX" dirty="0" smtClean="0">
                <a:solidFill>
                  <a:srgbClr val="000000"/>
                </a:solidFill>
                <a:latin typeface="Verdana" panose="020B0604030504040204" pitchFamily="34" charset="0"/>
              </a:rPr>
              <a:t>CHAVARRIA</a:t>
            </a:r>
          </a:p>
          <a:p>
            <a:endParaRPr lang="es-MX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s-MX" dirty="0" smtClean="0">
                <a:solidFill>
                  <a:srgbClr val="000000"/>
                </a:solidFill>
                <a:latin typeface="Verdana" panose="020B0604030504040204" pitchFamily="34" charset="0"/>
              </a:rPr>
              <a:t>ROSAURA GIOVANA LOERA PEREZ </a:t>
            </a:r>
          </a:p>
          <a:p>
            <a:endParaRPr lang="es-MX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s-MX" dirty="0" smtClean="0">
                <a:solidFill>
                  <a:srgbClr val="000000"/>
                </a:solidFill>
                <a:latin typeface="Verdana" panose="020B0604030504040204" pitchFamily="34" charset="0"/>
              </a:rPr>
              <a:t> 1”D”   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2941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429" y="176981"/>
            <a:ext cx="10458571" cy="668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38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582" y="147484"/>
            <a:ext cx="9588418" cy="671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594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1000">
              <a:schemeClr val="accent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ángulo 9">
            <a:extLst>
              <a:ext uri="{FF2B5EF4-FFF2-40B4-BE49-F238E27FC236}">
                <a16:creationId xmlns:a16="http://schemas.microsoft.com/office/drawing/2014/main" id="{93F2CC0B-D5F1-40B8-9CC6-4A36850B66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5" name="Imagen 4" descr="puntos claros">
            <a:extLst>
              <a:ext uri="{FF2B5EF4-FFF2-40B4-BE49-F238E27FC236}">
                <a16:creationId xmlns:a16="http://schemas.microsoft.com/office/drawing/2014/main" id="{1A23FE0C-9A67-334E-9B7F-83AA9CF636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"/>
            <a:ext cx="1219200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266081D-517B-5D43-A7B4-E67DDEDC0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rtlCol="0">
            <a:normAutofit/>
          </a:bodyPr>
          <a:lstStyle/>
          <a:p>
            <a:pPr rtl="0"/>
            <a:r>
              <a:rPr lang="es-ES"/>
              <a:t>Gracias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631C6CE6-1810-44ED-A6D7-3FF53040AE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13" name="Forma libre 11">
              <a:extLst>
                <a:ext uri="{FF2B5EF4-FFF2-40B4-BE49-F238E27FC236}">
                  <a16:creationId xmlns:a16="http://schemas.microsoft.com/office/drawing/2014/main" id="{1F6D8BFE-D0D0-4BAE-9D5A-701DE7D3CE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orma libre 12">
              <a:extLst>
                <a:ext uri="{FF2B5EF4-FFF2-40B4-BE49-F238E27FC236}">
                  <a16:creationId xmlns:a16="http://schemas.microsoft.com/office/drawing/2014/main" id="{53F86D30-CEDB-4D96-AF73-AA3CD5A437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orma libre 13">
              <a:extLst>
                <a:ext uri="{FF2B5EF4-FFF2-40B4-BE49-F238E27FC236}">
                  <a16:creationId xmlns:a16="http://schemas.microsoft.com/office/drawing/2014/main" id="{F5187540-C4C8-410C-A395-69FCB1C86C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orma libre 14">
              <a:extLst>
                <a:ext uri="{FF2B5EF4-FFF2-40B4-BE49-F238E27FC236}">
                  <a16:creationId xmlns:a16="http://schemas.microsoft.com/office/drawing/2014/main" id="{75BD6E4A-797C-451B-B08F-D99C1A9D1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orma libre 15">
              <a:extLst>
                <a:ext uri="{FF2B5EF4-FFF2-40B4-BE49-F238E27FC236}">
                  <a16:creationId xmlns:a16="http://schemas.microsoft.com/office/drawing/2014/main" id="{0D241082-BAFA-462E-827B-5814B020F5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orma libre 16">
              <a:extLst>
                <a:ext uri="{FF2B5EF4-FFF2-40B4-BE49-F238E27FC236}">
                  <a16:creationId xmlns:a16="http://schemas.microsoft.com/office/drawing/2014/main" id="{2920CCBD-116D-450B-9608-99F05F7D78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orma libre 17">
              <a:extLst>
                <a:ext uri="{FF2B5EF4-FFF2-40B4-BE49-F238E27FC236}">
                  <a16:creationId xmlns:a16="http://schemas.microsoft.com/office/drawing/2014/main" id="{A57CD3DE-CEAF-4BD4-A5EF-24B3E622BB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orma libre 18">
              <a:extLst>
                <a:ext uri="{FF2B5EF4-FFF2-40B4-BE49-F238E27FC236}">
                  <a16:creationId xmlns:a16="http://schemas.microsoft.com/office/drawing/2014/main" id="{4EC3258C-366B-4629-A7D3-5173D3637D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orma libre 19">
              <a:extLst>
                <a:ext uri="{FF2B5EF4-FFF2-40B4-BE49-F238E27FC236}">
                  <a16:creationId xmlns:a16="http://schemas.microsoft.com/office/drawing/2014/main" id="{D444D63A-CE2B-4ACD-BA0E-4ADECAD86F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orma libre 20">
              <a:extLst>
                <a:ext uri="{FF2B5EF4-FFF2-40B4-BE49-F238E27FC236}">
                  <a16:creationId xmlns:a16="http://schemas.microsoft.com/office/drawing/2014/main" id="{7A504DF6-187A-4A54-96E8-3F3F28AAAA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orma libre 21">
              <a:extLst>
                <a:ext uri="{FF2B5EF4-FFF2-40B4-BE49-F238E27FC236}">
                  <a16:creationId xmlns:a16="http://schemas.microsoft.com/office/drawing/2014/main" id="{FE04C6F5-6DC5-4C7E-9278-9BE624FC78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orma libre 22">
              <a:extLst>
                <a:ext uri="{FF2B5EF4-FFF2-40B4-BE49-F238E27FC236}">
                  <a16:creationId xmlns:a16="http://schemas.microsoft.com/office/drawing/2014/main" id="{94A02D9B-E6A9-4D6A-9D2A-D81C768024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B78034A6-3565-46AA-9E73-1C954666AB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30"/>
            <a:ext cx="2356675" cy="6853284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27" name="Forma libre 27">
              <a:extLst>
                <a:ext uri="{FF2B5EF4-FFF2-40B4-BE49-F238E27FC236}">
                  <a16:creationId xmlns:a16="http://schemas.microsoft.com/office/drawing/2014/main" id="{04947AA2-A772-42CB-9CEC-065095D3DC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orma libre 28">
              <a:extLst>
                <a:ext uri="{FF2B5EF4-FFF2-40B4-BE49-F238E27FC236}">
                  <a16:creationId xmlns:a16="http://schemas.microsoft.com/office/drawing/2014/main" id="{83C52D84-DEC1-4E16-972E-8EEA5D5224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orma libre 29">
              <a:extLst>
                <a:ext uri="{FF2B5EF4-FFF2-40B4-BE49-F238E27FC236}">
                  <a16:creationId xmlns:a16="http://schemas.microsoft.com/office/drawing/2014/main" id="{2036A28D-EF09-41F7-906F-CF4053615A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orma libre 30">
              <a:extLst>
                <a:ext uri="{FF2B5EF4-FFF2-40B4-BE49-F238E27FC236}">
                  <a16:creationId xmlns:a16="http://schemas.microsoft.com/office/drawing/2014/main" id="{EE8D92C7-C907-4120-95E3-80E3DC85BB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orma libre 31">
              <a:extLst>
                <a:ext uri="{FF2B5EF4-FFF2-40B4-BE49-F238E27FC236}">
                  <a16:creationId xmlns:a16="http://schemas.microsoft.com/office/drawing/2014/main" id="{BBCEAAB8-CD22-41D7-B330-702682A27C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orma libre 32">
              <a:extLst>
                <a:ext uri="{FF2B5EF4-FFF2-40B4-BE49-F238E27FC236}">
                  <a16:creationId xmlns:a16="http://schemas.microsoft.com/office/drawing/2014/main" id="{6BBC1FEE-3D72-492B-8D8A-BE1A55076F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orma libre 33">
              <a:extLst>
                <a:ext uri="{FF2B5EF4-FFF2-40B4-BE49-F238E27FC236}">
                  <a16:creationId xmlns:a16="http://schemas.microsoft.com/office/drawing/2014/main" id="{C28C6E5C-C393-435C-96A1-AA2859BDC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orma libre 34">
              <a:extLst>
                <a:ext uri="{FF2B5EF4-FFF2-40B4-BE49-F238E27FC236}">
                  <a16:creationId xmlns:a16="http://schemas.microsoft.com/office/drawing/2014/main" id="{2C2C991F-AC51-4DF5-B8DD-19B08C1CBF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orma libre 35">
              <a:extLst>
                <a:ext uri="{FF2B5EF4-FFF2-40B4-BE49-F238E27FC236}">
                  <a16:creationId xmlns:a16="http://schemas.microsoft.com/office/drawing/2014/main" id="{9C916B5F-285D-4F5A-9085-6781753AFB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orma libre 36">
              <a:extLst>
                <a:ext uri="{FF2B5EF4-FFF2-40B4-BE49-F238E27FC236}">
                  <a16:creationId xmlns:a16="http://schemas.microsoft.com/office/drawing/2014/main" id="{0375DD5F-9D17-4873-B697-3D44A5EBEC7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orma libre 37">
              <a:extLst>
                <a:ext uri="{FF2B5EF4-FFF2-40B4-BE49-F238E27FC236}">
                  <a16:creationId xmlns:a16="http://schemas.microsoft.com/office/drawing/2014/main" id="{A159BBC7-6A8B-4612-94A8-56323452C7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orma libre 38">
              <a:extLst>
                <a:ext uri="{FF2B5EF4-FFF2-40B4-BE49-F238E27FC236}">
                  <a16:creationId xmlns:a16="http://schemas.microsoft.com/office/drawing/2014/main" id="{177C901C-F8DE-4C99-95C8-F8CA1B84F7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Rectángulo 39">
            <a:extLst>
              <a:ext uri="{FF2B5EF4-FFF2-40B4-BE49-F238E27FC236}">
                <a16:creationId xmlns:a16="http://schemas.microsoft.com/office/drawing/2014/main" id="{D1D655F2-6D15-4265-ADEE-EF0075C139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Forma libre 69">
            <a:extLst>
              <a:ext uri="{FF2B5EF4-FFF2-40B4-BE49-F238E27FC236}">
                <a16:creationId xmlns:a16="http://schemas.microsoft.com/office/drawing/2014/main" id="{3248A930-1A6E-4EFB-8213-D1AC735BE0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06373993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75CB40-8686-4C48-810A-C2974D3D3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B8F5F2-61AB-4CE6-A5E3-F34B87B0EE42}">
  <ds:schemaRefs>
    <ds:schemaRef ds:uri="http://purl.org/dc/elements/1.1/"/>
    <ds:schemaRef ds:uri="http://schemas.microsoft.com/office/infopath/2007/PartnerControls"/>
    <ds:schemaRef ds:uri="71af3243-3dd4-4a8d-8c0d-dd76da1f02a5"/>
    <ds:schemaRef ds:uri="http://schemas.openxmlformats.org/package/2006/metadata/core-properties"/>
    <ds:schemaRef ds:uri="http://purl.org/dc/terms/"/>
    <ds:schemaRef ds:uri="16c05727-aa75-4e4a-9b5f-8a80a1165891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07C3E52-A0B1-49C0-88BD-66B715EE8B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Diseño Espiral para planificación de eventos</Template>
  <TotalTime>0</TotalTime>
  <Words>21</Words>
  <Application>Microsoft Office PowerPoint</Application>
  <PresentationFormat>Panorámica</PresentationFormat>
  <Paragraphs>11</Paragraphs>
  <Slides>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Verdana</vt:lpstr>
      <vt:lpstr>Wingdings 3</vt:lpstr>
      <vt:lpstr>Espiral</vt:lpstr>
      <vt:lpstr>Presentación de PowerPoint</vt:lpstr>
      <vt:lpstr>Presentación de PowerPoint</vt:lpstr>
      <vt:lpstr>Presentación de PowerPoint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2019-11-15T01:14:07Z</dcterms:created>
  <dcterms:modified xsi:type="dcterms:W3CDTF">2019-11-15T01:30:19Z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