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 lastView="sldThumbnailView">
  <p:normalViewPr horzBarState="maximized">
    <p:restoredLeft sz="20.02%" autoAdjust="0"/>
    <p:restoredTop sz="94.66%"/>
  </p:normalViewPr>
  <p:slideViewPr>
    <p:cSldViewPr snapToGrid="0">
      <p:cViewPr varScale="1">
        <p:scale>
          <a:sx n="80" d="100"/>
          <a:sy n="8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tableStyles" Target="tableStyles.xml"/><Relationship Id="rId3" Type="http://purl.oclc.org/ooxml/officeDocument/relationships/slide" Target="slides/slide2.xml"/><Relationship Id="rId7" Type="http://purl.oclc.org/ooxml/officeDocument/relationships/theme" Target="theme/theme1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viewProps" Target="viewProps.xml"/><Relationship Id="rId5" Type="http://purl.oclc.org/ooxml/officeDocument/relationships/presProps" Target="presProps.xml"/><Relationship Id="rId4" Type="http://purl.oclc.org/ooxml/officeDocument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purl.oclc.org/ooxml/officeDocument/relationships/image" Target="../media/image2.jpg"/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purl.oclc.org/ooxml/officeDocument/relationships/image" Target="../media/image2.jpg"/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%"/>
              <a:duotone>
                <a:schemeClr val="accent1">
                  <a:shade val="45%"/>
                  <a:satMod val="135%"/>
                </a:schemeClr>
                <a:prstClr val="white"/>
              </a:duotone>
            </a:blip>
            <a:srcRect/>
            <a:tile tx="-44450" ty="38100" sx="85%" sy="85%" flip="none" algn="tl"/>
          </a:blip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%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%"/>
                <a:lumOff val="25%"/>
              </a:schemeClr>
            </a:solidFill>
            <a:prstDash val="solid"/>
            <a:miter lim="800%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%"/>
              </a:lnSpc>
              <a:defRPr lang="en-US" sz="7200" b="0" kern="1200" cap="all" spc="-100" baseline="0%" dirty="0">
                <a:solidFill>
                  <a:schemeClr val="tx1">
                    <a:lumMod val="85%"/>
                    <a:lumOff val="15%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%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%">
                <a:solidFill>
                  <a:schemeClr val="tx1"/>
                </a:solidFill>
                <a:latin typeface="+mn-lt"/>
              </a:defRPr>
            </a:lvl1pPr>
          </a:lstStyle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</a:lstStyle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9895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726937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920528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884769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%"/>
              <a:duotone>
                <a:schemeClr val="accent2">
                  <a:shade val="45%"/>
                  <a:satMod val="135%"/>
                </a:schemeClr>
                <a:prstClr val="white"/>
              </a:duotone>
            </a:blip>
            <a:srcRect/>
            <a:tile tx="-44450" ty="38100" sx="85%" sy="85%" flip="none" algn="tl"/>
          </a:blip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%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%"/>
                <a:lumOff val="25%"/>
              </a:schemeClr>
            </a:solidFill>
            <a:prstDash val="solid"/>
            <a:miter lim="800%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%"/>
                <a:lumOff val="15%"/>
              </a:schemeClr>
            </a:solidFill>
            <a:ln>
              <a:solidFill>
                <a:schemeClr val="tx1"/>
              </a:solidFill>
              <a:miter lim="800%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%"/>
              </a:lnSpc>
              <a:defRPr lang="en-US" sz="7200" kern="1200" cap="all" spc="-100" baseline="0%" dirty="0">
                <a:solidFill>
                  <a:schemeClr val="tx1">
                    <a:lumMod val="85%"/>
                    <a:lumOff val="15%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%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376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977765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508941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169328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231464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%"/>
              </a:lnSpc>
              <a:spcBef>
                <a:spcPct val="0%"/>
              </a:spcBef>
              <a:buNone/>
              <a:defRPr lang="en-US" sz="2800" b="0" kern="1200" cap="none" spc="0" baseline="0%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%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%"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1800065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%"/>
              <a:lumOff val="40%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%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%"/>
                    </a:prstClr>
                  </a:outerShdw>
                </a:effectLst>
              </a:defRPr>
            </a:lvl1pPr>
          </a:lstStyle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%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%"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849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</a:lstStyle>
          <a:p>
            <a:fld id="{787F3AF1-D0E2-4F82-969F-EF2E9EF2A391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%"/>
                    <a:lumOff val="25%"/>
                  </a:schemeClr>
                </a:solidFill>
              </a:defRPr>
            </a:lvl1pPr>
          </a:lstStyle>
          <a:p>
            <a:fld id="{7049CB8D-5872-4F82-BF2C-4958A89C7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01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lang="en-US" sz="4800" kern="1200" cap="none" spc="0" baseline="0%" dirty="0">
          <a:solidFill>
            <a:schemeClr val="tx1">
              <a:lumMod val="85%"/>
              <a:lumOff val="15%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%"/>
        </a:lnSpc>
        <a:spcBef>
          <a:spcPts val="900"/>
        </a:spcBef>
        <a:spcAft>
          <a:spcPts val="0"/>
        </a:spcAft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%"/>
        </a:lnSpc>
        <a:spcBef>
          <a:spcPts val="500"/>
        </a:spcBef>
        <a:buClr>
          <a:schemeClr val="tx1">
            <a:lumMod val="85%"/>
            <a:lumOff val="15%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purl.oclc.org/ooxml/officeDocument/relationships/image" Target="../media/image4.png"/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purl.oclc.org/ooxml/officeDocument/relationships/image" Target="../media/image6.gif"/><Relationship Id="rId2" Type="http://purl.oclc.org/ooxml/officeDocument/relationships/image" Target="../media/image5.png"/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CAMBRIDGE PLATFORM UNIT 3 AND 4.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García Soto Jaqueline.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618" y="3923184"/>
            <a:ext cx="3275634" cy="2432158"/>
          </a:xfrm>
          <a:prstGeom prst="snip2DiagRect">
            <a:avLst/>
          </a:prstGeom>
          <a:solidFill>
            <a:srgbClr val="FFFFFF">
              <a:shade val="85%"/>
            </a:srgbClr>
          </a:solidFill>
          <a:ln w="88900" cap="sq">
            <a:solidFill>
              <a:srgbClr val="FFFFFF"/>
            </a:solidFill>
            <a:miter lim="800%"/>
          </a:ln>
          <a:effectLst>
            <a:outerShdw blurRad="88900" algn="tl" rotWithShape="0">
              <a:srgbClr val="000000">
                <a:alpha val="45%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71820135"/>
      </p:ext>
    </p:extLst>
  </p:cSld>
  <p:clrMapOvr>
    <a:masterClrMapping/>
  </p:clrMapOvr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Games</a:t>
            </a:r>
            <a:r>
              <a:rPr lang="es-MX" sz="4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4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0.758%" t="24.549%" r="11.875%" b="27.884%"/>
          <a:stretch/>
        </p:blipFill>
        <p:spPr>
          <a:xfrm>
            <a:off x="1379621" y="2014194"/>
            <a:ext cx="9432758" cy="3260559"/>
          </a:xfrm>
          <a:prstGeom prst="rect">
            <a:avLst/>
          </a:prstGeom>
        </p:spPr>
      </p:pic>
      <p:sp>
        <p:nvSpPr>
          <p:cNvPr id="5" name="Corazón 4"/>
          <p:cNvSpPr/>
          <p:nvPr/>
        </p:nvSpPr>
        <p:spPr>
          <a:xfrm>
            <a:off x="621632" y="2490537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orazón 5"/>
          <p:cNvSpPr/>
          <p:nvPr/>
        </p:nvSpPr>
        <p:spPr>
          <a:xfrm>
            <a:off x="5350042" y="5928469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orazón 6"/>
          <p:cNvSpPr/>
          <p:nvPr/>
        </p:nvSpPr>
        <p:spPr>
          <a:xfrm>
            <a:off x="1030705" y="5865210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orazón 7"/>
          <p:cNvSpPr/>
          <p:nvPr/>
        </p:nvSpPr>
        <p:spPr>
          <a:xfrm>
            <a:off x="4199021" y="1034716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orazón 8"/>
          <p:cNvSpPr/>
          <p:nvPr/>
        </p:nvSpPr>
        <p:spPr>
          <a:xfrm>
            <a:off x="9264316" y="5928469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orazón 9"/>
          <p:cNvSpPr/>
          <p:nvPr/>
        </p:nvSpPr>
        <p:spPr>
          <a:xfrm>
            <a:off x="11125200" y="1809657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orazón 10"/>
          <p:cNvSpPr/>
          <p:nvPr/>
        </p:nvSpPr>
        <p:spPr>
          <a:xfrm>
            <a:off x="7776410" y="919320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967217"/>
      </p:ext>
    </p:extLst>
  </p:cSld>
  <p:clrMapOvr>
    <a:masterClrMapping/>
  </p:clrMapOvr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99" y="1159952"/>
            <a:ext cx="10058400" cy="1371600"/>
          </a:xfrm>
        </p:spPr>
        <p:txBody>
          <a:bodyPr>
            <a:normAutofit/>
          </a:bodyPr>
          <a:lstStyle/>
          <a:p>
            <a:r>
              <a:rPr lang="es-MX" sz="44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Self-study</a:t>
            </a:r>
            <a:r>
              <a:rPr lang="es-MX" sz="4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4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0.855%" t="24.9%" r="12.171%" b="60.707%"/>
          <a:stretch/>
        </p:blipFill>
        <p:spPr>
          <a:xfrm>
            <a:off x="945901" y="2531552"/>
            <a:ext cx="10300198" cy="10828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78066">
            <a:off x="8576259" y="3767639"/>
            <a:ext cx="2619375" cy="2619375"/>
          </a:xfrm>
          <a:prstGeom prst="rect">
            <a:avLst/>
          </a:prstGeom>
        </p:spPr>
      </p:pic>
      <p:sp>
        <p:nvSpPr>
          <p:cNvPr id="6" name="Corazón 5"/>
          <p:cNvSpPr/>
          <p:nvPr/>
        </p:nvSpPr>
        <p:spPr>
          <a:xfrm>
            <a:off x="542844" y="1329304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orazón 6"/>
          <p:cNvSpPr/>
          <p:nvPr/>
        </p:nvSpPr>
        <p:spPr>
          <a:xfrm>
            <a:off x="2395805" y="5077326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orazón 7"/>
          <p:cNvSpPr/>
          <p:nvPr/>
        </p:nvSpPr>
        <p:spPr>
          <a:xfrm>
            <a:off x="6874043" y="5077326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orazón 8"/>
          <p:cNvSpPr/>
          <p:nvPr/>
        </p:nvSpPr>
        <p:spPr>
          <a:xfrm>
            <a:off x="9023685" y="1641215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orazón 9"/>
          <p:cNvSpPr/>
          <p:nvPr/>
        </p:nvSpPr>
        <p:spPr>
          <a:xfrm>
            <a:off x="5121443" y="1124767"/>
            <a:ext cx="445168" cy="409074"/>
          </a:xfrm>
          <a:prstGeom prst="heart">
            <a:avLst/>
          </a:prstGeom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76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purl.oclc.org/ooxml/officeDocument/relationships/image" Target="../media/image1.jpeg"/></Relationships>
</file>

<file path=ppt/theme/theme1.xml><?xml version="1.0" encoding="utf-8"?>
<a:theme xmlns:a="http://purl.oclc.org/ooxml/drawingml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%">
              <a:schemeClr val="phClr">
                <a:tint val="60%"/>
                <a:satMod val="105%"/>
                <a:lumMod val="105%"/>
              </a:schemeClr>
            </a:gs>
            <a:gs pos="100%">
              <a:schemeClr val="phClr">
                <a:tint val="65%"/>
                <a:satMod val="100%"/>
                <a:lumMod val="100%"/>
              </a:schemeClr>
            </a:gs>
            <a:gs pos="100%">
              <a:schemeClr val="phClr">
                <a:tint val="70%"/>
                <a:satMod val="100%"/>
                <a:lumMod val="100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0%"/>
                <a:lumMod val="100%"/>
              </a:schemeClr>
            </a:gs>
            <a:gs pos="50%">
              <a:schemeClr val="phClr">
                <a:shade val="99%"/>
                <a:satMod val="105%"/>
                <a:lumMod val="100%"/>
              </a:schemeClr>
            </a:gs>
            <a:gs pos="100%">
              <a:schemeClr val="phClr">
                <a:shade val="98%"/>
                <a:satMod val="105%"/>
                <a:lumMod val="100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%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90%"/>
                <a:shade val="92%"/>
                <a:satMod val="160%"/>
              </a:schemeClr>
            </a:gs>
            <a:gs pos="77%">
              <a:schemeClr val="phClr">
                <a:tint val="100%"/>
                <a:shade val="73%"/>
                <a:satMod val="155%"/>
              </a:schemeClr>
            </a:gs>
            <a:gs pos="100%">
              <a:schemeClr val="phClr">
                <a:tint val="100%"/>
                <a:shade val="67%"/>
                <a:satMod val="145%"/>
              </a:schemeClr>
            </a:gs>
          </a:gsLst>
          <a:lin ang="5400000" scaled="0"/>
        </a:gradFill>
        <a:blipFill rotWithShape="1">
          <a:blip xmlns:r="http://purl.oclc.org/ooxml/officeDocument/relationships" r:embed="rId1">
            <a:duotone>
              <a:schemeClr val="phClr">
                <a:tint val="95%"/>
              </a:schemeClr>
              <a:schemeClr val="phClr">
                <a:shade val="92%"/>
                <a:satMod val="115%"/>
              </a:schemeClr>
            </a:duotone>
          </a:blip>
          <a:tile tx="0" ty="0" sx="60%" sy="60%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purl.oclc.org/ooxml/officeDocument/extendedProperties" xmlns:vt="http://purl.oclc.org/ooxml/officeDocument/docPropsVTypes">
  <Template>TM03457510[[fn=Savon]]</Template>
  <TotalTime>21</TotalTime>
  <Words>15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Garamond</vt:lpstr>
      <vt:lpstr>Savon</vt:lpstr>
      <vt:lpstr>CAMBRIDGE PLATFORM UNIT 3 AND 4.</vt:lpstr>
      <vt:lpstr>Games.</vt:lpstr>
      <vt:lpstr>Self-study.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PLATFORM UNIT 3 AND 4.</dc:title>
  <dc:creator>jaqee garcia</dc:creator>
  <cp:lastModifiedBy>jaqee garcia</cp:lastModifiedBy>
  <cp:revision>3</cp:revision>
  <dcterms:created xsi:type="dcterms:W3CDTF">2019-11-20T00:33:11Z</dcterms:created>
  <dcterms:modified xsi:type="dcterms:W3CDTF">2019-11-20T00:54:22Z</dcterms:modified>
</cp:coreProperties>
</file>