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2" autoAdjust="0"/>
    <p:restoredTop sz="94660"/>
  </p:normalViewPr>
  <p:slideViewPr>
    <p:cSldViewPr snapToGrid="0">
      <p:cViewPr varScale="1">
        <p:scale>
          <a:sx n="76" d="100"/>
          <a:sy n="76" d="100"/>
        </p:scale>
        <p:origin x="2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11/18/2019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7863" y="1031637"/>
            <a:ext cx="7640877" cy="2073057"/>
          </a:xfrm>
        </p:spPr>
        <p:txBody>
          <a:bodyPr>
            <a:normAutofit fontScale="90000"/>
          </a:bodyPr>
          <a:lstStyle/>
          <a:p>
            <a:pPr algn="l"/>
            <a:r>
              <a:rPr lang="es-MX" sz="4900" dirty="0">
                <a:latin typeface="Comic Sans MS" panose="030F0702030302020204" pitchFamily="66" charset="0"/>
              </a:rPr>
              <a:t>Escuela Normal de </a:t>
            </a:r>
            <a:r>
              <a:rPr lang="es-MX" sz="4900" dirty="0" smtClean="0">
                <a:latin typeface="Comic Sans MS" panose="030F0702030302020204" pitchFamily="66" charset="0"/>
              </a:rPr>
              <a:t>Educación </a:t>
            </a:r>
            <a:r>
              <a:rPr lang="es-MX" sz="4900" dirty="0">
                <a:latin typeface="Comic Sans MS" panose="030F0702030302020204" pitchFamily="66" charset="0"/>
              </a:rPr>
              <a:t>Preescolar</a:t>
            </a:r>
            <a:br>
              <a:rPr lang="es-MX" sz="4900" dirty="0">
                <a:latin typeface="Comic Sans MS" panose="030F0702030302020204" pitchFamily="66" charset="0"/>
              </a:rPr>
            </a:br>
            <a:r>
              <a:rPr lang="es-MX" dirty="0"/>
              <a:t> </a:t>
            </a:r>
            <a:br>
              <a:rPr lang="es-MX" dirty="0"/>
            </a:b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26251" y="2547677"/>
            <a:ext cx="9144000" cy="3567178"/>
          </a:xfrm>
        </p:spPr>
        <p:txBody>
          <a:bodyPr>
            <a:normAutofit/>
          </a:bodyPr>
          <a:lstStyle/>
          <a:p>
            <a:pPr algn="l"/>
            <a:r>
              <a:rPr lang="en-US" b="1" i="1" dirty="0">
                <a:latin typeface="Comic Sans MS" panose="030F0702030302020204" pitchFamily="66" charset="0"/>
              </a:rPr>
              <a:t>CAMBRIDGE PLATFORM UNITS </a:t>
            </a:r>
            <a:r>
              <a:rPr lang="en-US" b="1" i="1" dirty="0" smtClean="0">
                <a:latin typeface="Comic Sans MS" panose="030F0702030302020204" pitchFamily="66" charset="0"/>
              </a:rPr>
              <a:t>3 </a:t>
            </a:r>
            <a:r>
              <a:rPr lang="en-US" b="1" i="1" dirty="0" smtClean="0">
                <a:latin typeface="Comic Sans MS" panose="030F0702030302020204" pitchFamily="66" charset="0"/>
              </a:rPr>
              <a:t>AND </a:t>
            </a:r>
            <a:r>
              <a:rPr lang="en-US" b="1" i="1" dirty="0" smtClean="0">
                <a:latin typeface="Comic Sans MS" panose="030F0702030302020204" pitchFamily="66" charset="0"/>
              </a:rPr>
              <a:t>4</a:t>
            </a:r>
          </a:p>
          <a:p>
            <a:pPr algn="l"/>
            <a:endParaRPr lang="en-US" b="1" i="1" dirty="0" smtClean="0">
              <a:latin typeface="Comic Sans MS" panose="030F0702030302020204" pitchFamily="66" charset="0"/>
            </a:endParaRPr>
          </a:p>
          <a:p>
            <a:pPr algn="l"/>
            <a:r>
              <a:rPr lang="en-US" b="1" i="1" dirty="0" smtClean="0">
                <a:latin typeface="Comic Sans MS" panose="030F0702030302020204" pitchFamily="66" charset="0"/>
              </a:rPr>
              <a:t>Signature: Ingles A1 2</a:t>
            </a:r>
          </a:p>
          <a:p>
            <a:pPr algn="l"/>
            <a:endParaRPr lang="en-US" b="1" i="1" dirty="0">
              <a:latin typeface="Comic Sans MS" panose="030F0702030302020204" pitchFamily="66" charset="0"/>
            </a:endParaRPr>
          </a:p>
          <a:p>
            <a:pPr algn="l"/>
            <a:r>
              <a:rPr lang="es-MX" b="1" dirty="0" err="1" smtClean="0">
                <a:latin typeface="Comic Sans MS" panose="030F0702030302020204" pitchFamily="66" charset="0"/>
              </a:rPr>
              <a:t>Student</a:t>
            </a:r>
            <a:r>
              <a:rPr lang="es-MX" b="1" dirty="0" smtClean="0">
                <a:latin typeface="Comic Sans MS" panose="030F0702030302020204" pitchFamily="66" charset="0"/>
              </a:rPr>
              <a:t>: Sandra Guadalupe Flores </a:t>
            </a:r>
            <a:r>
              <a:rPr lang="es-MX" b="1" dirty="0" err="1" smtClean="0">
                <a:latin typeface="Comic Sans MS" panose="030F0702030302020204" pitchFamily="66" charset="0"/>
              </a:rPr>
              <a:t>Alvizo</a:t>
            </a:r>
            <a:r>
              <a:rPr lang="es-MX" b="1" dirty="0" smtClean="0">
                <a:latin typeface="Comic Sans MS" panose="030F0702030302020204" pitchFamily="66" charset="0"/>
              </a:rPr>
              <a:t>   1 “C”</a:t>
            </a:r>
          </a:p>
          <a:p>
            <a:pPr algn="l"/>
            <a:r>
              <a:rPr lang="es-MX" b="1" dirty="0" err="1" smtClean="0">
                <a:latin typeface="Comic Sans MS" panose="030F0702030302020204" pitchFamily="66" charset="0"/>
              </a:rPr>
              <a:t>Teacher</a:t>
            </a:r>
            <a:r>
              <a:rPr lang="es-MX" b="1" dirty="0" smtClean="0">
                <a:latin typeface="Comic Sans MS" panose="030F0702030302020204" pitchFamily="66" charset="0"/>
              </a:rPr>
              <a:t>: </a:t>
            </a:r>
            <a:r>
              <a:rPr lang="es-MX" b="1" dirty="0">
                <a:latin typeface="Comic Sans MS" panose="030F0702030302020204" pitchFamily="66" charset="0"/>
              </a:rPr>
              <a:t>C</a:t>
            </a:r>
            <a:r>
              <a:rPr lang="es-MX" b="1" dirty="0" smtClean="0">
                <a:latin typeface="Comic Sans MS" panose="030F0702030302020204" pitchFamily="66" charset="0"/>
              </a:rPr>
              <a:t>ristina Aracely Alvarado </a:t>
            </a:r>
            <a:r>
              <a:rPr lang="es-MX" b="1" dirty="0" err="1">
                <a:latin typeface="Comic Sans MS" panose="030F0702030302020204" pitchFamily="66" charset="0"/>
              </a:rPr>
              <a:t>C</a:t>
            </a:r>
            <a:r>
              <a:rPr lang="es-MX" b="1" dirty="0" err="1" smtClean="0">
                <a:latin typeface="Comic Sans MS" panose="030F0702030302020204" pitchFamily="66" charset="0"/>
              </a:rPr>
              <a:t>havarria</a:t>
            </a:r>
            <a:r>
              <a:rPr lang="es-MX" b="1" dirty="0" smtClean="0">
                <a:latin typeface="Comic Sans MS" panose="030F0702030302020204" pitchFamily="66" charset="0"/>
              </a:rPr>
              <a:t> </a:t>
            </a:r>
          </a:p>
          <a:p>
            <a:pPr algn="l"/>
            <a:endParaRPr lang="es-MX" b="1" dirty="0" smtClean="0">
              <a:latin typeface="Comic Sans MS" panose="030F0702030302020204" pitchFamily="66" charset="0"/>
            </a:endParaRPr>
          </a:p>
          <a:p>
            <a:pPr algn="l"/>
            <a:r>
              <a:rPr lang="es-MX" b="1" dirty="0" smtClean="0">
                <a:latin typeface="Comic Sans MS" panose="030F0702030302020204" pitchFamily="66" charset="0"/>
              </a:rPr>
              <a:t>Saltillo, Coahuila </a:t>
            </a:r>
            <a:r>
              <a:rPr lang="es-MX" b="1" dirty="0" smtClean="0">
                <a:latin typeface="Comic Sans MS" panose="030F0702030302020204" pitchFamily="66" charset="0"/>
              </a:rPr>
              <a:t>18 de noviembre del </a:t>
            </a:r>
            <a:r>
              <a:rPr lang="es-MX" b="1" dirty="0" smtClean="0">
                <a:latin typeface="Comic Sans MS" panose="030F0702030302020204" pitchFamily="66" charset="0"/>
              </a:rPr>
              <a:t>2019</a:t>
            </a:r>
            <a:endParaRPr lang="es-MX" b="1" dirty="0">
              <a:latin typeface="Comic Sans MS" panose="030F0702030302020204" pitchFamily="66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313150" y="41335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1025" name="Imagen 1" descr="Resultado de imagen para escudo en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88" y="283186"/>
            <a:ext cx="1440751" cy="118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313150" y="267078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730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739" y="1265127"/>
            <a:ext cx="7194116" cy="444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928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</TotalTime>
  <Words>40</Words>
  <Application>Microsoft Office PowerPoint</Application>
  <PresentationFormat>Panorámica</PresentationFormat>
  <Paragraphs>9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Comic Sans MS</vt:lpstr>
      <vt:lpstr>Trebuchet MS</vt:lpstr>
      <vt:lpstr>Wingdings 3</vt:lpstr>
      <vt:lpstr>Faceta</vt:lpstr>
      <vt:lpstr>Escuela Normal de Educación Preescolar   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Normal de Educación Preescolar</dc:title>
  <dc:creator>Laboratorio</dc:creator>
  <cp:lastModifiedBy>Laboratorio</cp:lastModifiedBy>
  <cp:revision>3</cp:revision>
  <dcterms:created xsi:type="dcterms:W3CDTF">2019-11-19T05:23:27Z</dcterms:created>
  <dcterms:modified xsi:type="dcterms:W3CDTF">2019-11-19T05:45:24Z</dcterms:modified>
</cp:coreProperties>
</file>