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895944-45CD-D245-93D2-4EF58AA5D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" y="0"/>
            <a:ext cx="12132469" cy="2626702"/>
          </a:xfrm>
        </p:spPr>
        <p:txBody>
          <a:bodyPr>
            <a:normAutofit/>
          </a:bodyPr>
          <a:lstStyle/>
          <a:p>
            <a:pPr algn="ctr"/>
            <a:r>
              <a:rPr lang="es-ES" b="1">
                <a:solidFill>
                  <a:schemeClr val="bg2"/>
                </a:solidFill>
                <a:latin typeface="Bell MT" panose="02020503060305020303" pitchFamily="18" charset="0"/>
              </a:rPr>
              <a:t>Escuela Normal de Educación Preescolar </a:t>
            </a:r>
            <a:endParaRPr lang="es-MX" b="1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488669F-3D9D-2C4D-80F0-871A4646E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660" y="3525651"/>
            <a:ext cx="12669192" cy="2046473"/>
          </a:xfrm>
        </p:spPr>
        <p:txBody>
          <a:bodyPr>
            <a:normAutofit/>
          </a:bodyPr>
          <a:lstStyle/>
          <a:p>
            <a:pPr algn="ctr"/>
            <a:r>
              <a:rPr lang="es-ES" sz="3000" b="1">
                <a:solidFill>
                  <a:schemeClr val="bg2"/>
                </a:solidFill>
                <a:latin typeface="Bell MT" panose="02020503060305020303" pitchFamily="18" charset="0"/>
              </a:rPr>
              <a:t>EDGRA LEYVA Buendia </a:t>
            </a:r>
          </a:p>
          <a:p>
            <a:pPr algn="ctr"/>
            <a:r>
              <a:rPr lang="es-ES" sz="3000" b="1">
                <a:solidFill>
                  <a:schemeClr val="bg2"/>
                </a:solidFill>
                <a:latin typeface="Bell MT" panose="02020503060305020303" pitchFamily="18" charset="0"/>
              </a:rPr>
              <a:t>Ingles a1</a:t>
            </a:r>
          </a:p>
          <a:p>
            <a:endParaRPr lang="es-ES"/>
          </a:p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53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FB7947-743B-5A46-BE73-8E7C2A4B5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CONTENT WORKBOOK</a:t>
            </a:r>
            <a:endParaRPr lang="es-MX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8" b="15852"/>
          <a:stretch/>
        </p:blipFill>
        <p:spPr>
          <a:xfrm>
            <a:off x="3276600" y="1371600"/>
            <a:ext cx="5638800" cy="4759892"/>
          </a:xfrm>
        </p:spPr>
      </p:pic>
    </p:spTree>
    <p:extLst>
      <p:ext uri="{BB962C8B-B14F-4D97-AF65-F5344CB8AC3E}">
        <p14:creationId xmlns:p14="http://schemas.microsoft.com/office/powerpoint/2010/main" val="179319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F5DBEC-FE60-1F45-9825-FF88D612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GRADEBOOK</a:t>
            </a:r>
            <a:endParaRPr lang="es-MX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" t="34563" r="266" b="19970"/>
          <a:stretch/>
        </p:blipFill>
        <p:spPr>
          <a:xfrm>
            <a:off x="3962400" y="1905000"/>
            <a:ext cx="5486400" cy="3714469"/>
          </a:xfrm>
        </p:spPr>
      </p:pic>
    </p:spTree>
    <p:extLst>
      <p:ext uri="{BB962C8B-B14F-4D97-AF65-F5344CB8AC3E}">
        <p14:creationId xmlns:p14="http://schemas.microsoft.com/office/powerpoint/2010/main" val="289012886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Personalizado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Galería</vt:lpstr>
      <vt:lpstr>Escuela Normal de Educación Preescolar </vt:lpstr>
      <vt:lpstr>CONTENT WORKBOOK</vt:lpstr>
      <vt:lpstr>GRADEBOOK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Edgar Buendía</dc:creator>
  <cp:lastModifiedBy>yuvic</cp:lastModifiedBy>
  <cp:revision>5</cp:revision>
  <dcterms:created xsi:type="dcterms:W3CDTF">2019-10-07T01:45:39Z</dcterms:created>
  <dcterms:modified xsi:type="dcterms:W3CDTF">2019-11-19T02:18:36Z</dcterms:modified>
</cp:coreProperties>
</file>