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6" r:id="rId4"/>
    <p:sldId id="260" r:id="rId5"/>
    <p:sldId id="259" r:id="rId6"/>
    <p:sldId id="258" r:id="rId7"/>
    <p:sldId id="262" r:id="rId8"/>
    <p:sldId id="265" r:id="rId9"/>
    <p:sldId id="266" r:id="rId10"/>
    <p:sldId id="263" r:id="rId11"/>
    <p:sldId id="264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098"/>
    <a:srgbClr val="C6E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0ABE-28A2-4A9C-B085-8E5EBEAE97A3}" type="datetimeFigureOut">
              <a:rPr lang="es-MX" smtClean="0"/>
              <a:t>30/11/2019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624D-D057-43F3-9C5D-CCC9790FFD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4787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0ABE-28A2-4A9C-B085-8E5EBEAE97A3}" type="datetimeFigureOut">
              <a:rPr lang="es-MX" smtClean="0"/>
              <a:t>30/11/2019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624D-D057-43F3-9C5D-CCC9790FFD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461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0ABE-28A2-4A9C-B085-8E5EBEAE97A3}" type="datetimeFigureOut">
              <a:rPr lang="es-MX" smtClean="0"/>
              <a:t>30/11/2019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624D-D057-43F3-9C5D-CCC9790FFD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567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0ABE-28A2-4A9C-B085-8E5EBEAE97A3}" type="datetimeFigureOut">
              <a:rPr lang="es-MX" smtClean="0"/>
              <a:t>30/11/2019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624D-D057-43F3-9C5D-CCC9790FFD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393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0ABE-28A2-4A9C-B085-8E5EBEAE97A3}" type="datetimeFigureOut">
              <a:rPr lang="es-MX" smtClean="0"/>
              <a:t>30/11/2019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624D-D057-43F3-9C5D-CCC9790FFD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7239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0ABE-28A2-4A9C-B085-8E5EBEAE97A3}" type="datetimeFigureOut">
              <a:rPr lang="es-MX" smtClean="0"/>
              <a:t>30/11/2019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624D-D057-43F3-9C5D-CCC9790FFD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526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0ABE-28A2-4A9C-B085-8E5EBEAE97A3}" type="datetimeFigureOut">
              <a:rPr lang="es-MX" smtClean="0"/>
              <a:t>30/11/2019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624D-D057-43F3-9C5D-CCC9790FFD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6580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0ABE-28A2-4A9C-B085-8E5EBEAE97A3}" type="datetimeFigureOut">
              <a:rPr lang="es-MX" smtClean="0"/>
              <a:t>30/11/2019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624D-D057-43F3-9C5D-CCC9790FFD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0805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0ABE-28A2-4A9C-B085-8E5EBEAE97A3}" type="datetimeFigureOut">
              <a:rPr lang="es-MX" smtClean="0"/>
              <a:t>30/11/2019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624D-D057-43F3-9C5D-CCC9790FFD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2322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0ABE-28A2-4A9C-B085-8E5EBEAE97A3}" type="datetimeFigureOut">
              <a:rPr lang="es-MX" smtClean="0"/>
              <a:t>30/11/2019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624D-D057-43F3-9C5D-CCC9790FFD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12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0ABE-28A2-4A9C-B085-8E5EBEAE97A3}" type="datetimeFigureOut">
              <a:rPr lang="es-MX" smtClean="0"/>
              <a:t>30/11/2019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624D-D057-43F3-9C5D-CCC9790FFD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755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D0ABE-28A2-4A9C-B085-8E5EBEAE97A3}" type="datetimeFigureOut">
              <a:rPr lang="es-MX" smtClean="0"/>
              <a:t>30/11/2019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1624D-D057-43F3-9C5D-CCC9790FFD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110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tDyv171me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pPr marL="0" indent="0" algn="ctr">
              <a:buNone/>
            </a:pPr>
            <a:r>
              <a:rPr lang="es-MX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                       ESCUELA </a:t>
            </a:r>
            <a:r>
              <a:rPr lang="es-MX" sz="2000" b="1" dirty="0">
                <a:latin typeface="Times New Roman" pitchFamily="18" charset="0"/>
                <a:cs typeface="Times New Roman" pitchFamily="18" charset="0"/>
              </a:rPr>
              <a:t>NORMAL DE EDUCACIÓN  PREESCOLAR</a:t>
            </a:r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endParaRPr lang="es-MX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               LICENCIATURA </a:t>
            </a:r>
            <a:r>
              <a:rPr lang="es-MX" sz="2000" b="1" dirty="0">
                <a:latin typeface="Times New Roman" pitchFamily="18" charset="0"/>
                <a:cs typeface="Times New Roman" pitchFamily="18" charset="0"/>
              </a:rPr>
              <a:t>EN EDUCACIÓN PREESCOLAR.</a:t>
            </a:r>
            <a:endParaRPr lang="es-MX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s-MX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s-MX" sz="2000" b="1" dirty="0">
                <a:latin typeface="Times New Roman" pitchFamily="18" charset="0"/>
                <a:cs typeface="Times New Roman" pitchFamily="18" charset="0"/>
              </a:rPr>
              <a:t>PRIMER SEMESTRE    SECCIÓN “B”</a:t>
            </a:r>
            <a:endParaRPr lang="es-MX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s-MX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s-MX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s-MX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ALUMNAS:</a:t>
            </a:r>
          </a:p>
          <a:p>
            <a:pPr algn="ctr"/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 ANA SOFIA AGUIRRE FRAGA # 1</a:t>
            </a:r>
          </a:p>
          <a:p>
            <a:pPr algn="ctr"/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LORENA PATRICIA </a:t>
            </a:r>
            <a:r>
              <a:rPr lang="es-MX" sz="2000" b="1" dirty="0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LVAREZ SÁNCHEZ  #2</a:t>
            </a:r>
          </a:p>
          <a:p>
            <a:pPr algn="ctr"/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ANDREA JUDITH ESQUIVEL ALONZO  #7</a:t>
            </a:r>
          </a:p>
          <a:p>
            <a:pPr algn="ctr"/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LUCIA DEL CARMEN LAUREANO VALDEZ  #12</a:t>
            </a:r>
          </a:p>
          <a:p>
            <a:pPr marL="0" indent="0" algn="ctr">
              <a:buNone/>
            </a:pPr>
            <a:endParaRPr lang="es-MX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s-MX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ESTUDIO DEL MUNDO NATURAL</a:t>
            </a:r>
            <a:endParaRPr lang="es-MX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MAESTRA: SILVIA ERIKA SAGAHON SOLIS</a:t>
            </a:r>
            <a:r>
              <a:rPr lang="es-MX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s-MX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Imagen" descr="C:\Users\Usuario_2\Documents\descarga (1).jpg"/>
          <p:cNvPicPr/>
          <p:nvPr/>
        </p:nvPicPr>
        <p:blipFill>
          <a:blip r:embed="rId2" cstate="print"/>
          <a:srcRect l="15506" r="15506"/>
          <a:stretch>
            <a:fillRect/>
          </a:stretch>
        </p:blipFill>
        <p:spPr bwMode="auto">
          <a:xfrm>
            <a:off x="467544" y="260648"/>
            <a:ext cx="1452245" cy="1786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7056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251520" y="260648"/>
            <a:ext cx="8640960" cy="648072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916832"/>
            <a:ext cx="2946218" cy="230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035894"/>
            <a:ext cx="3612225" cy="3390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395536" y="1484784"/>
            <a:ext cx="5328592" cy="175432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Cierre: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Los niños presentaran frente a sus compañeros el volcán que hicieron la clase anterior, </a:t>
            </a:r>
            <a:r>
              <a:rPr lang="es-MX" dirty="0"/>
              <a:t>m</a:t>
            </a:r>
            <a:r>
              <a:rPr lang="es-MX" dirty="0" smtClean="0"/>
              <a:t>ediante el proceso de su presentación del volcán, se realizara la erupción del volcán para que asi los niño puedan observar de cerca como es una erupción 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5868144" y="4869160"/>
            <a:ext cx="2444627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Fecha de realización: 04 de diciembre </a:t>
            </a:r>
          </a:p>
        </p:txBody>
      </p:sp>
    </p:spTree>
    <p:extLst>
      <p:ext uri="{BB962C8B-B14F-4D97-AF65-F5344CB8AC3E}">
        <p14:creationId xmlns:p14="http://schemas.microsoft.com/office/powerpoint/2010/main" val="307582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251520" y="260648"/>
            <a:ext cx="8640960" cy="62646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CuadroTexto"/>
          <p:cNvSpPr txBox="1"/>
          <p:nvPr/>
        </p:nvSpPr>
        <p:spPr>
          <a:xfrm>
            <a:off x="1259632" y="980728"/>
            <a:ext cx="4032448" cy="1477328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Evaluación: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Que el niño grafique mediante un dibujo los conocimientos que adquirió, para que posteriormente de la explicación de su dibujo al grupo.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475" y="2281807"/>
            <a:ext cx="3045957" cy="3451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078843"/>
            <a:ext cx="3456384" cy="2612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9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247" y="2886082"/>
            <a:ext cx="9144000" cy="1143000"/>
          </a:xfrm>
          <a:solidFill>
            <a:srgbClr val="92D050"/>
          </a:solidFill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r>
              <a:rPr lang="es-MX" sz="8000" dirty="0" smtClean="0">
                <a:latin typeface="Juice ITC" pitchFamily="82" charset="0"/>
              </a:rPr>
              <a:t>Los volcanes </a:t>
            </a:r>
            <a:endParaRPr lang="es-MX" sz="8000" dirty="0">
              <a:latin typeface="Juice ITC" pitchFamily="82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135" b="94712" l="1235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27515">
            <a:off x="-344737" y="3298754"/>
            <a:ext cx="4193695" cy="3589666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43552">
            <a:off x="3578867" y="193985"/>
            <a:ext cx="4843877" cy="251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529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C6E6A2"/>
          </a:solidFill>
        </p:spPr>
        <p:txBody>
          <a:bodyPr>
            <a:normAutofit lnSpcReduction="10000"/>
          </a:bodyPr>
          <a:lstStyle/>
          <a:p>
            <a:r>
              <a:rPr lang="es-MX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 propósito es que los niños construyan progresivamente nociones que le permitan explicar y entender como funciona su mundo </a:t>
            </a:r>
          </a:p>
          <a:p>
            <a:r>
              <a:rPr lang="es-MX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 describa lo que observa, plantee preguntas e hipótesis, que compare su información con la de sus compañeros, y elabore explicaciones sobre los procesos que observa, para después experimentar y poner a prueba sus supuestos e ideas.</a:t>
            </a:r>
          </a:p>
          <a:p>
            <a:pPr algn="just"/>
            <a:r>
              <a:rPr lang="es-MX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continuación se presenta la siguiente secuencia con el enfoque de modelización, permitiéndoles que experimenten pero de la misma manera realicen su modelo de la realidad.  </a:t>
            </a:r>
          </a:p>
          <a:p>
            <a:r>
              <a:rPr lang="es-MX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Centrándonos en el campo formativo  exploración y comprensión del mundo natural y social, en el tema de exploración de la naturaleza; con el objetivo que al termino de las sesiones se logren los aprendizajes:</a:t>
            </a:r>
          </a:p>
          <a:p>
            <a:r>
              <a:rPr lang="es-MX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Experimenta con objetos y materiales para poner a prueba ideas y supuestos.</a:t>
            </a:r>
          </a:p>
          <a:p>
            <a:r>
              <a:rPr lang="es-MX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• Comunica sus hallazgos al observar seres vivos, fenómenos y elementos naturales, utilizando registros propios y recursos impresos. </a:t>
            </a:r>
          </a:p>
          <a:p>
            <a:pPr algn="just"/>
            <a:r>
              <a:rPr lang="es-MX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 rol del docente durante las sesiones es ser un guía para ellos, para poner un orden durante las actividades y si en algo esta equivocándose el niño eliminar las ideas erróneas  y evaluar los aprendizajes de cada alumno.</a:t>
            </a:r>
          </a:p>
          <a:p>
            <a:pPr algn="just"/>
            <a:r>
              <a:rPr lang="es-MX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Mientras que el alumno se encuentra en una disposición de aprender, se encuentra participativo e interesado durante toda la secuencia de actividades.</a:t>
            </a:r>
            <a:endParaRPr lang="es-MX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76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E8F098"/>
          </a:solidFill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MX" b="1" dirty="0" smtClean="0">
                <a:latin typeface="Times New Roman" pitchFamily="18" charset="0"/>
                <a:cs typeface="Times New Roman" pitchFamily="18" charset="0"/>
              </a:rPr>
              <a:t>abilidades a desarrollar</a:t>
            </a:r>
          </a:p>
          <a:p>
            <a:pPr marL="0" indent="0">
              <a:buNone/>
            </a:pPr>
            <a:endParaRPr lang="es-MX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s-MX" sz="2400" dirty="0">
                <a:latin typeface="Times New Roman" pitchFamily="18" charset="0"/>
                <a:cs typeface="Times New Roman" pitchFamily="18" charset="0"/>
              </a:rPr>
              <a:t>Tendrá un pensamiento crítico al reflexionar,  preguntándole  que es un volcán, en sí las preguntas anteriores, porque así el niño empezará a desarrollar e imaginar lo que se le está preguntando y recordará lo que vio en el video, también se puede responder con ideas previas o cuestionando a personas adultas ya sea papas, abuelos, tíos, etc. </a:t>
            </a:r>
          </a:p>
          <a:p>
            <a:pPr marL="0" indent="0" algn="just">
              <a:buNone/>
            </a:pPr>
            <a:r>
              <a:rPr lang="es-MX" sz="2400" dirty="0">
                <a:latin typeface="Times New Roman" pitchFamily="18" charset="0"/>
                <a:cs typeface="Times New Roman" pitchFamily="18" charset="0"/>
              </a:rPr>
              <a:t> Desarrollará la habilidad de poder trabajar en equipo, los niños se ayudaran en organizarse para que el experimento se lleve a cabo, tendrán una actitud positiva, para así evitar problemas con sus compañeros y  evitar que se haga un desorden en el salón, coordinará movimientos a ciegas, para llegar a realizar o que intente poner  al volcán, escuchando las instrucciones que le proporcionen su compañeros y maestra  para poderlo realizar, creatividad de elaboración del  volcán,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039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Comic Sans MS" pitchFamily="66" charset="0"/>
              </a:rPr>
              <a:t>Los pasos de modelización</a:t>
            </a:r>
            <a:endParaRPr lang="es-MX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dirty="0">
                <a:latin typeface="Century Gothic" pitchFamily="34" charset="0"/>
              </a:rPr>
              <a:t>Una </a:t>
            </a:r>
            <a:r>
              <a:rPr lang="es-ES" sz="2000" b="1" u="sng" dirty="0">
                <a:latin typeface="Century Gothic" pitchFamily="34" charset="0"/>
              </a:rPr>
              <a:t>definición clara </a:t>
            </a:r>
            <a:r>
              <a:rPr lang="es-ES" sz="2000" dirty="0">
                <a:latin typeface="Century Gothic" pitchFamily="34" charset="0"/>
              </a:rPr>
              <a:t>de los objetivos del modelo; entre los objetivos habituales en modelización destacan: Un incremento del conocimiento acerca del sistema y comprobar los efectos de diversas actuaciones dentro del sistema</a:t>
            </a:r>
            <a:r>
              <a:rPr lang="es-ES" sz="2000" dirty="0" smtClean="0">
                <a:latin typeface="Century Gothic" pitchFamily="34" charset="0"/>
              </a:rPr>
              <a:t>.</a:t>
            </a:r>
          </a:p>
          <a:p>
            <a:r>
              <a:rPr lang="es-ES" sz="2000" b="1" dirty="0" smtClean="0">
                <a:latin typeface="Century Gothic" pitchFamily="34" charset="0"/>
              </a:rPr>
              <a:t>Una </a:t>
            </a:r>
            <a:r>
              <a:rPr lang="es-ES" sz="2000" b="1" u="sng" dirty="0">
                <a:latin typeface="Century Gothic" pitchFamily="34" charset="0"/>
              </a:rPr>
              <a:t>identificación adecuada </a:t>
            </a:r>
            <a:r>
              <a:rPr lang="es-ES" sz="2000" dirty="0">
                <a:latin typeface="Century Gothic" pitchFamily="34" charset="0"/>
              </a:rPr>
              <a:t>de los elementos y procesos involucrados en el sistema a modelizar y relevantes para alcanzar los objetivos planteados</a:t>
            </a:r>
            <a:r>
              <a:rPr lang="es-ES" sz="2000" dirty="0" smtClean="0">
                <a:latin typeface="Century Gothic" pitchFamily="34" charset="0"/>
              </a:rPr>
              <a:t>.</a:t>
            </a:r>
          </a:p>
          <a:p>
            <a:r>
              <a:rPr lang="es-ES" sz="2000" b="1" u="sng" dirty="0" smtClean="0">
                <a:latin typeface="Century Gothic" pitchFamily="34" charset="0"/>
              </a:rPr>
              <a:t>Determinación </a:t>
            </a:r>
            <a:r>
              <a:rPr lang="es-ES" sz="2000" b="1" u="sng" dirty="0">
                <a:latin typeface="Century Gothic" pitchFamily="34" charset="0"/>
              </a:rPr>
              <a:t>de la escala espacial </a:t>
            </a:r>
            <a:r>
              <a:rPr lang="es-ES" sz="2000" dirty="0">
                <a:latin typeface="Century Gothic" pitchFamily="34" charset="0"/>
              </a:rPr>
              <a:t>y temporal más adecuadas. El concepto de escala incluye tanto la extensión del marco espacio-temporal del modelo como la resolución del mismo, es decir los intervalos espaciales y temporales en que se va a subdividir ese marco</a:t>
            </a:r>
            <a:r>
              <a:rPr lang="es-ES" sz="2000" dirty="0" smtClean="0">
                <a:latin typeface="Century Gothic" pitchFamily="34" charset="0"/>
              </a:rPr>
              <a:t>.</a:t>
            </a:r>
          </a:p>
          <a:p>
            <a:r>
              <a:rPr lang="es-ES" sz="2000" b="1" u="sng" dirty="0" smtClean="0">
                <a:latin typeface="Century Gothic" pitchFamily="34" charset="0"/>
              </a:rPr>
              <a:t>Determinación </a:t>
            </a:r>
            <a:r>
              <a:rPr lang="es-ES" sz="2000" b="1" u="sng" dirty="0">
                <a:latin typeface="Century Gothic" pitchFamily="34" charset="0"/>
              </a:rPr>
              <a:t>de los flujos de materia</a:t>
            </a:r>
            <a:r>
              <a:rPr lang="es-ES" sz="2000" dirty="0">
                <a:latin typeface="Century Gothic" pitchFamily="34" charset="0"/>
              </a:rPr>
              <a:t>, energía o información que se producen entre el sistema y su entorno.</a:t>
            </a:r>
            <a:endParaRPr lang="es-MX" sz="2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10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792088"/>
          </a:xfrm>
          <a:ln>
            <a:solidFill>
              <a:srgbClr val="0070C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Secuencia  didáctica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179512" y="1473732"/>
            <a:ext cx="8568952" cy="511256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68366" y="1792848"/>
            <a:ext cx="4320480" cy="34163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u="sng" dirty="0" smtClean="0"/>
              <a:t>Rescate de saberes previos</a:t>
            </a:r>
          </a:p>
          <a:p>
            <a:pPr lvl="0"/>
            <a:r>
              <a:rPr lang="es-MX" dirty="0" smtClean="0"/>
              <a:t>Cuestionar a los niños sobre lo que ellos saben de los volcanes por ejemplo: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dirty="0" smtClean="0"/>
              <a:t>¿</a:t>
            </a:r>
            <a:r>
              <a:rPr lang="es-MX" dirty="0"/>
              <a:t>Alguna vez has visto un volcán</a:t>
            </a:r>
            <a:r>
              <a:rPr lang="es-MX" dirty="0" smtClean="0"/>
              <a:t>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dirty="0" smtClean="0"/>
              <a:t>¿Qué es un volcán?</a:t>
            </a:r>
            <a:endParaRPr lang="es-MX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dirty="0" smtClean="0"/>
              <a:t>¿Dónde los podemos encontrar?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dirty="0" smtClean="0"/>
              <a:t>¿Por qué creen que sale fuego de la montaña?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dirty="0" smtClean="0"/>
              <a:t>¿Qué </a:t>
            </a:r>
            <a:r>
              <a:rPr lang="es-MX" dirty="0"/>
              <a:t>es erupción</a:t>
            </a:r>
            <a:r>
              <a:rPr lang="es-MX" dirty="0" smtClean="0"/>
              <a:t>?</a:t>
            </a:r>
            <a:endParaRPr lang="es-MX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dirty="0"/>
              <a:t>¿Saben porque hacen erupción los volcanes</a:t>
            </a:r>
            <a:r>
              <a:rPr lang="es-MX" dirty="0" smtClean="0"/>
              <a:t>? </a:t>
            </a:r>
          </a:p>
          <a:p>
            <a:pPr lvl="0"/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5436096" y="1888680"/>
            <a:ext cx="288032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Fecha de realización: 02 de diciembre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3501008"/>
            <a:ext cx="3514687" cy="2517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827584" y="5372079"/>
            <a:ext cx="3636404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Solicitar a los niños que investiguen acerca de los volcanes con ayuda de sus papás </a:t>
            </a:r>
          </a:p>
        </p:txBody>
      </p:sp>
    </p:spTree>
    <p:extLst>
      <p:ext uri="{BB962C8B-B14F-4D97-AF65-F5344CB8AC3E}">
        <p14:creationId xmlns:p14="http://schemas.microsoft.com/office/powerpoint/2010/main" val="3167923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251520" y="260648"/>
            <a:ext cx="8640960" cy="62646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729978" y="925956"/>
            <a:ext cx="6696744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Inicio: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Se formaran equipos, para que asi surjan más ideas acerca de los volcanes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Se les dará un papel bond a los alumnos, en el cual ellos tendrán que escribir lo que son los volcanes y donde se encuentran.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Observación del video sobre los volcanes.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436096" y="3425580"/>
            <a:ext cx="288032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Fecha de realización: 03 de diciembre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971600" y="3138398"/>
            <a:ext cx="2880320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Materiales: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Papel bond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marcadores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29978" y="5589240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Link del video: </a:t>
            </a:r>
            <a:r>
              <a:rPr lang="es-MX" u="sng" dirty="0">
                <a:hlinkClick r:id="rId2"/>
              </a:rPr>
              <a:t>https://www.youtube.com/watch?v=ZtDyv171meg</a:t>
            </a:r>
            <a:endParaRPr lang="es-MX" dirty="0"/>
          </a:p>
        </p:txBody>
      </p:sp>
      <p:sp>
        <p:nvSpPr>
          <p:cNvPr id="12" name="AutoShape 4" descr="Resultado de imagen para volcanes animados para niñ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3562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 redondeado"/>
          <p:cNvSpPr/>
          <p:nvPr/>
        </p:nvSpPr>
        <p:spPr>
          <a:xfrm>
            <a:off x="251520" y="260648"/>
            <a:ext cx="8640960" cy="62646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755576" y="908721"/>
            <a:ext cx="6696744" cy="25853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Desarrollo: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Hacer que los niños reflexionen acerca de lo que se vio en el video.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Elaborar explicaciones a las ideas previas que tengas después de haber visto el video.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Contrastar sus ideas previas a las preguntas que se hicieron al inicio.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Cuestionar a los niños si podemos </a:t>
            </a:r>
            <a:r>
              <a:rPr lang="es-MX" i="1" dirty="0" smtClean="0"/>
              <a:t>simular</a:t>
            </a:r>
            <a:r>
              <a:rPr lang="es-MX" dirty="0" smtClean="0"/>
              <a:t> un volcán con materiales del salón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Realizar un listado de los materiales.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335" y="3861047"/>
            <a:ext cx="2554114" cy="2455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627599" y="4005064"/>
            <a:ext cx="2880320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Materiales: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Papel bond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marcadores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067759" y="5670143"/>
            <a:ext cx="288032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Fecha de realización: 03 de diciembre </a:t>
            </a:r>
          </a:p>
        </p:txBody>
      </p:sp>
    </p:spTree>
    <p:extLst>
      <p:ext uri="{BB962C8B-B14F-4D97-AF65-F5344CB8AC3E}">
        <p14:creationId xmlns:p14="http://schemas.microsoft.com/office/powerpoint/2010/main" val="2965160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51520" y="260648"/>
            <a:ext cx="8640960" cy="62646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683568" y="3570319"/>
            <a:ext cx="4032448" cy="2862322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Materiales: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Cartón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1 lata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Cinta adhesiva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Papel reciclado o periódico</a:t>
            </a: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Pinturas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Pincel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Colorante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Papel higiénico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Tijeras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231829" y="1196752"/>
            <a:ext cx="2444627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Fecha de realización: 04 de diciembre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436896"/>
            <a:ext cx="2674241" cy="3323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4716016" y="3570319"/>
            <a:ext cx="3672408" cy="203132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Materiales para que haga erupción: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Agua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Colorante rojo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Vinagre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Jabón liquido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Pastilla de alka-seltzer/ bicarbonato de sodio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827584" y="548680"/>
            <a:ext cx="5328592" cy="286232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Desarrollo: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La maestra realizara un volcán, para que de tal manera los niños observen como se elaborara.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Después de que los niños hayan observado como la maestra elaboro el volcán; a los niños se les apoyara con los materiales esenciales para que en equipos elaboren el suyo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De igual manera se les explicara como es que hacen erupción los volcanes, esto será con ayuda de la maestra. </a:t>
            </a:r>
          </a:p>
        </p:txBody>
      </p:sp>
    </p:spTree>
    <p:extLst>
      <p:ext uri="{BB962C8B-B14F-4D97-AF65-F5344CB8AC3E}">
        <p14:creationId xmlns:p14="http://schemas.microsoft.com/office/powerpoint/2010/main" val="5194752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949</Words>
  <Application>Microsoft Office PowerPoint</Application>
  <PresentationFormat>Presentación en pantalla (4:3)</PresentationFormat>
  <Paragraphs>101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Los volcanes </vt:lpstr>
      <vt:lpstr>Presentación de PowerPoint</vt:lpstr>
      <vt:lpstr>Presentación de PowerPoint</vt:lpstr>
      <vt:lpstr>Los pasos de modelización</vt:lpstr>
      <vt:lpstr>Secuencia  didáctica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Oscar Najera</cp:lastModifiedBy>
  <cp:revision>23</cp:revision>
  <dcterms:created xsi:type="dcterms:W3CDTF">2019-12-01T00:26:45Z</dcterms:created>
  <dcterms:modified xsi:type="dcterms:W3CDTF">2019-12-01T05:28:00Z</dcterms:modified>
</cp:coreProperties>
</file>