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3" r:id="rId5"/>
    <p:sldId id="271" r:id="rId6"/>
    <p:sldId id="272" r:id="rId7"/>
    <p:sldId id="259" r:id="rId8"/>
    <p:sldId id="260" r:id="rId9"/>
    <p:sldId id="277" r:id="rId10"/>
    <p:sldId id="276" r:id="rId11"/>
    <p:sldId id="274" r:id="rId12"/>
    <p:sldId id="27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57" r:id="rId21"/>
    <p:sldId id="258" r:id="rId22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E32A14-5D70-4FB2-8016-20180C766E3F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25253F-975F-4F88-97B7-7F4E202D1FDA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8640" y="251520"/>
            <a:ext cx="62646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ESCUELA NORMAL DE EDUCACIÓN </a:t>
            </a:r>
          </a:p>
          <a:p>
            <a:r>
              <a:rPr lang="es-MX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PREESCOLAR</a:t>
            </a:r>
          </a:p>
          <a:p>
            <a:endParaRPr lang="es-MX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MX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«INDICADORES Y ENTREVISTAS»</a:t>
            </a:r>
          </a:p>
          <a:p>
            <a:endParaRPr lang="es-MX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MX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MATERIA: </a:t>
            </a: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HERRAMIENTAS PARA LA </a:t>
            </a:r>
          </a:p>
          <a:p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OBSERVACIÓN Y ANÁLISIS DE LA PRÁCTICA EDUCATIVA</a:t>
            </a:r>
          </a:p>
          <a:p>
            <a:endParaRPr lang="es-MX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MX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MAESTRA: </a:t>
            </a: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DOLORES PATRICICA SEGOVIA GOMEZ</a:t>
            </a:r>
          </a:p>
          <a:p>
            <a:endParaRPr lang="es-MX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MX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INTEGRANTES:</a:t>
            </a:r>
          </a:p>
          <a:p>
            <a:endParaRPr lang="es-MX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MAYELA ABIGAIL MONCADA CADENA  # 15</a:t>
            </a:r>
          </a:p>
          <a:p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PAOLA DAVILA PEÑA # 5</a:t>
            </a:r>
          </a:p>
          <a:p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ALMA CRISTINA OLVERA RODRIGUEZ #20</a:t>
            </a:r>
          </a:p>
          <a:p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ROSA MARIA SANCHEZ GARCIA #26</a:t>
            </a:r>
          </a:p>
          <a:p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YESICA GUADALUPE LOPEZ GARCIA #13</a:t>
            </a:r>
          </a:p>
          <a:p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MARIANA GARCIA REYNA # 8</a:t>
            </a:r>
          </a:p>
          <a:p>
            <a:endParaRPr lang="es-MX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MX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1025" name="Picture 1" descr="http://187.160.244.18/sistema/imagenes/wiki/bullet2espaci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08940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187.160.244.18/sistema/imagenes/wiki/bullet2espaci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089400"/>
            <a:ext cx="1047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96550" y="5580112"/>
            <a:ext cx="62646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COMPETENCIAS:</a:t>
            </a:r>
          </a:p>
          <a:p>
            <a:r>
              <a:rPr lang="es-MX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</a:t>
            </a: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Emplea </a:t>
            </a:r>
            <a:r>
              <a:rPr lang="es-MX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medios tecnológicos y las fuentes de información científica disponibles para mantenerse actualizado respecto a los diversos campos de conocimientos que intervienen en su trabajo docente</a:t>
            </a: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*Utiliza </a:t>
            </a:r>
            <a:r>
              <a:rPr lang="es-MX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recursos metodológicos y técnicos de </a:t>
            </a: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investigación </a:t>
            </a:r>
            <a:r>
              <a:rPr lang="es-MX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explicar, comprender situaciones educativas y mejorar su docencia</a:t>
            </a: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*Orienta </a:t>
            </a:r>
            <a:r>
              <a:rPr lang="es-MX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 actuación profesional con sentido ético-</a:t>
            </a:r>
            <a:r>
              <a:rPr lang="es-MX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valoral</a:t>
            </a:r>
            <a:r>
              <a:rPr lang="es-MX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 asume los diversos principios y reglas que aseguran una mejor convivencia institucional y social, en beneficio de los alumnos y de la comunidad escolar.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242189"/>
            <a:ext cx="1962413" cy="17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6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/>
          <a:stretch/>
        </p:blipFill>
        <p:spPr>
          <a:xfrm>
            <a:off x="-15213" y="19270"/>
            <a:ext cx="6858000" cy="68450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6" y="6864350"/>
            <a:ext cx="68776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49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b="19592"/>
          <a:stretch/>
        </p:blipFill>
        <p:spPr>
          <a:xfrm>
            <a:off x="-15416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7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r="6939" b="3060"/>
          <a:stretch/>
        </p:blipFill>
        <p:spPr>
          <a:xfrm>
            <a:off x="-1" y="-5884"/>
            <a:ext cx="6858001" cy="91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4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9" b="29795"/>
          <a:stretch/>
        </p:blipFill>
        <p:spPr>
          <a:xfrm>
            <a:off x="0" y="0"/>
            <a:ext cx="6855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1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3" b="40612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682942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1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682942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9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682942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 r="4921" b="12041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7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r="26598"/>
          <a:stretch/>
        </p:blipFill>
        <p:spPr>
          <a:xfrm rot="5400000">
            <a:off x="-1201319" y="1084684"/>
            <a:ext cx="9144000" cy="69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4" b="17960"/>
          <a:stretch/>
        </p:blipFill>
        <p:spPr>
          <a:xfrm>
            <a:off x="0" y="-3044"/>
            <a:ext cx="6858000" cy="91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30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 r="7483" b="16670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0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0" b="22064"/>
          <a:stretch/>
        </p:blipFill>
        <p:spPr>
          <a:xfrm>
            <a:off x="0" y="4860032"/>
            <a:ext cx="6858000" cy="4315205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9204" r="4489" b="16059"/>
          <a:stretch/>
        </p:blipFill>
        <p:spPr>
          <a:xfrm>
            <a:off x="0" y="0"/>
            <a:ext cx="6858000" cy="4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5" b="46122"/>
          <a:stretch/>
        </p:blipFill>
        <p:spPr>
          <a:xfrm>
            <a:off x="13386" y="29006"/>
            <a:ext cx="6844613" cy="911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0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b="10001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9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4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" t="5108" r="748" b="61483"/>
          <a:stretch/>
        </p:blipFill>
        <p:spPr>
          <a:xfrm>
            <a:off x="-99814" y="6214187"/>
            <a:ext cx="6943700" cy="292981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 b="9541"/>
          <a:stretch/>
        </p:blipFill>
        <p:spPr>
          <a:xfrm>
            <a:off x="-14114" y="22075"/>
            <a:ext cx="6858000" cy="61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4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151</Words>
  <Application>Microsoft Office PowerPoint</Application>
  <PresentationFormat>Presentación en pantalla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4</cp:revision>
  <dcterms:created xsi:type="dcterms:W3CDTF">2019-12-14T01:14:21Z</dcterms:created>
  <dcterms:modified xsi:type="dcterms:W3CDTF">2019-12-14T01:55:15Z</dcterms:modified>
</cp:coreProperties>
</file>