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60" r:id="rId4"/>
    <p:sldId id="259" r:id="rId5"/>
  </p:sldIdLst>
  <p:sldSz cx="9144000" cy="5143500" type="screen16x9"/>
  <p:notesSz cx="6858000" cy="9144000"/>
  <p:embeddedFontLst>
    <p:embeddedFont>
      <p:font typeface="Roboto" panose="02000000000000000000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39" autoAdjust="0"/>
  </p:normalViewPr>
  <p:slideViewPr>
    <p:cSldViewPr snapToGrid="0">
      <p:cViewPr>
        <p:scale>
          <a:sx n="120" d="100"/>
          <a:sy n="120" d="100"/>
        </p:scale>
        <p:origin x="-534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font" Target="fonts/font1.fntdata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notesMaster" Target="notesMasters/notesMaster1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font" Target="fonts/font4.fntdata" /><Relationship Id="rId4" Type="http://schemas.openxmlformats.org/officeDocument/2006/relationships/slide" Target="slides/slide3.xml" /><Relationship Id="rId9" Type="http://schemas.openxmlformats.org/officeDocument/2006/relationships/font" Target="fonts/font3.fntdata" /><Relationship Id="rId14" Type="http://schemas.openxmlformats.org/officeDocument/2006/relationships/tableStyles" Target="tableStyle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BDB000-CF9A-4B46-9227-41229CD70864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D6404F89-9DD3-41D6-917D-F8C5088413F1}">
      <dgm:prSet phldrT="[Tex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200" dirty="0"/>
            <a:t>Realiza un diagnóstico para atender  la diversidad que se presente.</a:t>
          </a:r>
        </a:p>
      </dgm:t>
    </dgm:pt>
    <dgm:pt modelId="{A4B70323-B097-4636-83F0-09F2DE3FE8F6}" type="parTrans" cxnId="{9C202D66-4967-4004-AA7F-8886935A4A77}">
      <dgm:prSet/>
      <dgm:spPr/>
      <dgm:t>
        <a:bodyPr/>
        <a:lstStyle/>
        <a:p>
          <a:endParaRPr lang="es-MX"/>
        </a:p>
      </dgm:t>
    </dgm:pt>
    <dgm:pt modelId="{AECE90A9-A4A3-42C1-BEAF-1BBC899175BC}" type="sibTrans" cxnId="{9C202D66-4967-4004-AA7F-8886935A4A77}">
      <dgm:prSet/>
      <dgm:spPr/>
      <dgm:t>
        <a:bodyPr/>
        <a:lstStyle/>
        <a:p>
          <a:endParaRPr lang="es-MX"/>
        </a:p>
      </dgm:t>
    </dgm:pt>
    <dgm:pt modelId="{90284622-0C42-4157-9DFE-AA0ADC395DFE}">
      <dgm:prSet phldrT="[Texto]" custT="1"/>
      <dgm:spPr/>
      <dgm:t>
        <a:bodyPr/>
        <a:lstStyle/>
        <a:p>
          <a:r>
            <a:rPr lang="es-MX" sz="1200" dirty="0">
              <a:solidFill>
                <a:schemeClr val="tx1"/>
              </a:solidFill>
            </a:rPr>
            <a:t>En ocasiones no se cuenta con la preparación específica para las NEE</a:t>
          </a:r>
        </a:p>
      </dgm:t>
    </dgm:pt>
    <dgm:pt modelId="{0380E7C7-9793-4F95-9BE5-649F9C66F715}" type="parTrans" cxnId="{08FD1C27-5EC4-4358-8BE8-C6A72F4B4E74}">
      <dgm:prSet/>
      <dgm:spPr/>
      <dgm:t>
        <a:bodyPr/>
        <a:lstStyle/>
        <a:p>
          <a:endParaRPr lang="es-MX"/>
        </a:p>
      </dgm:t>
    </dgm:pt>
    <dgm:pt modelId="{5450FD18-ABDC-485F-806A-464072A85D36}" type="sibTrans" cxnId="{08FD1C27-5EC4-4358-8BE8-C6A72F4B4E74}">
      <dgm:prSet/>
      <dgm:spPr/>
      <dgm:t>
        <a:bodyPr/>
        <a:lstStyle/>
        <a:p>
          <a:endParaRPr lang="es-MX"/>
        </a:p>
      </dgm:t>
    </dgm:pt>
    <dgm:pt modelId="{3C367FAD-444C-44FF-B8F1-DD910A8B91F8}">
      <dgm:prSet phldrT="[Texto]" custT="1"/>
      <dgm:spPr/>
      <dgm:t>
        <a:bodyPr/>
        <a:lstStyle/>
        <a:p>
          <a:r>
            <a:rPr lang="es-MX" sz="1200" dirty="0">
              <a:solidFill>
                <a:schemeClr val="tx1"/>
              </a:solidFill>
            </a:rPr>
            <a:t>La actualización es primordial para ofrecer educación de excelencia. </a:t>
          </a:r>
        </a:p>
      </dgm:t>
    </dgm:pt>
    <dgm:pt modelId="{B023CABE-4EBF-4288-883C-7394DEF5D417}" type="parTrans" cxnId="{0A78E407-019C-4229-A7BA-714ED64ABF3B}">
      <dgm:prSet/>
      <dgm:spPr/>
      <dgm:t>
        <a:bodyPr/>
        <a:lstStyle/>
        <a:p>
          <a:endParaRPr lang="es-MX"/>
        </a:p>
      </dgm:t>
    </dgm:pt>
    <dgm:pt modelId="{ADB12E8C-2071-4BE4-93BC-861BA245FA81}" type="sibTrans" cxnId="{0A78E407-019C-4229-A7BA-714ED64ABF3B}">
      <dgm:prSet/>
      <dgm:spPr/>
      <dgm:t>
        <a:bodyPr/>
        <a:lstStyle/>
        <a:p>
          <a:endParaRPr lang="es-MX"/>
        </a:p>
      </dgm:t>
    </dgm:pt>
    <dgm:pt modelId="{DECDAAAC-3828-4507-AD3E-AAB3B66D7E74}">
      <dgm:prSet phldrT="[Texto]" custT="1"/>
      <dgm:spPr/>
      <dgm:t>
        <a:bodyPr/>
        <a:lstStyle/>
        <a:p>
          <a:r>
            <a:rPr lang="es-MX" sz="1200" dirty="0">
              <a:solidFill>
                <a:schemeClr val="tx1"/>
              </a:solidFill>
            </a:rPr>
            <a:t>La capacitación en la mayoría de los casos se sortea. </a:t>
          </a:r>
        </a:p>
      </dgm:t>
    </dgm:pt>
    <dgm:pt modelId="{FCE3A5BF-39DE-4034-A191-320F10488FCC}" type="parTrans" cxnId="{0953662C-F708-4E79-B365-0C3751BD1338}">
      <dgm:prSet/>
      <dgm:spPr/>
      <dgm:t>
        <a:bodyPr/>
        <a:lstStyle/>
        <a:p>
          <a:endParaRPr lang="es-MX"/>
        </a:p>
      </dgm:t>
    </dgm:pt>
    <dgm:pt modelId="{47EDDE71-ABFF-4584-9B08-05956DFD91FA}" type="sibTrans" cxnId="{0953662C-F708-4E79-B365-0C3751BD1338}">
      <dgm:prSet/>
      <dgm:spPr/>
      <dgm:t>
        <a:bodyPr/>
        <a:lstStyle/>
        <a:p>
          <a:endParaRPr lang="es-MX"/>
        </a:p>
      </dgm:t>
    </dgm:pt>
    <dgm:pt modelId="{1F6C0FE2-9A53-44A1-91C2-10667D5E856D}">
      <dgm:prSet phldrT="[Tex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200" dirty="0">
              <a:solidFill>
                <a:schemeClr val="tx1"/>
              </a:solidFill>
            </a:rPr>
            <a:t>Las TIC como herramienta para una educación a la vanguardia. </a:t>
          </a:r>
        </a:p>
      </dgm:t>
    </dgm:pt>
    <dgm:pt modelId="{E89AD25F-52EB-44BD-B500-D3E4D067C6DA}" type="parTrans" cxnId="{305373EC-8172-42B6-8B00-1BDC2B798A3F}">
      <dgm:prSet/>
      <dgm:spPr/>
      <dgm:t>
        <a:bodyPr/>
        <a:lstStyle/>
        <a:p>
          <a:endParaRPr lang="es-MX"/>
        </a:p>
      </dgm:t>
    </dgm:pt>
    <dgm:pt modelId="{D4D975FD-23F7-4BDA-B611-8C1B4C13DC51}" type="sibTrans" cxnId="{305373EC-8172-42B6-8B00-1BDC2B798A3F}">
      <dgm:prSet/>
      <dgm:spPr/>
      <dgm:t>
        <a:bodyPr/>
        <a:lstStyle/>
        <a:p>
          <a:endParaRPr lang="es-MX"/>
        </a:p>
      </dgm:t>
    </dgm:pt>
    <dgm:pt modelId="{7521921A-E177-4117-AC79-E770A20D5410}" type="pres">
      <dgm:prSet presAssocID="{81BDB000-CF9A-4B46-9227-41229CD70864}" presName="cycle" presStyleCnt="0">
        <dgm:presLayoutVars>
          <dgm:dir/>
          <dgm:resizeHandles val="exact"/>
        </dgm:presLayoutVars>
      </dgm:prSet>
      <dgm:spPr/>
    </dgm:pt>
    <dgm:pt modelId="{FA124B1E-729B-41AA-92CC-2A74FA7F032C}" type="pres">
      <dgm:prSet presAssocID="{D6404F89-9DD3-41D6-917D-F8C5088413F1}" presName="node" presStyleLbl="node1" presStyleIdx="0" presStyleCnt="5">
        <dgm:presLayoutVars>
          <dgm:bulletEnabled val="1"/>
        </dgm:presLayoutVars>
      </dgm:prSet>
      <dgm:spPr/>
    </dgm:pt>
    <dgm:pt modelId="{D5F6DF00-326A-4964-B3DD-D913E7BFFE78}" type="pres">
      <dgm:prSet presAssocID="{AECE90A9-A4A3-42C1-BEAF-1BBC899175BC}" presName="sibTrans" presStyleLbl="sibTrans2D1" presStyleIdx="0" presStyleCnt="5"/>
      <dgm:spPr/>
    </dgm:pt>
    <dgm:pt modelId="{F16B1E72-F9A6-4A31-B173-D958E6256A77}" type="pres">
      <dgm:prSet presAssocID="{AECE90A9-A4A3-42C1-BEAF-1BBC899175BC}" presName="connectorText" presStyleLbl="sibTrans2D1" presStyleIdx="0" presStyleCnt="5"/>
      <dgm:spPr/>
    </dgm:pt>
    <dgm:pt modelId="{9014C9B3-8545-441B-8BB1-EA326868D8FB}" type="pres">
      <dgm:prSet presAssocID="{90284622-0C42-4157-9DFE-AA0ADC395DFE}" presName="node" presStyleLbl="node1" presStyleIdx="1" presStyleCnt="5">
        <dgm:presLayoutVars>
          <dgm:bulletEnabled val="1"/>
        </dgm:presLayoutVars>
      </dgm:prSet>
      <dgm:spPr/>
    </dgm:pt>
    <dgm:pt modelId="{CD9D84E6-5713-4BC7-9F67-81048272CB27}" type="pres">
      <dgm:prSet presAssocID="{5450FD18-ABDC-485F-806A-464072A85D36}" presName="sibTrans" presStyleLbl="sibTrans2D1" presStyleIdx="1" presStyleCnt="5"/>
      <dgm:spPr/>
    </dgm:pt>
    <dgm:pt modelId="{74EA9421-46FE-4856-A86E-5B4192199D58}" type="pres">
      <dgm:prSet presAssocID="{5450FD18-ABDC-485F-806A-464072A85D36}" presName="connectorText" presStyleLbl="sibTrans2D1" presStyleIdx="1" presStyleCnt="5"/>
      <dgm:spPr/>
    </dgm:pt>
    <dgm:pt modelId="{F1F2D09B-5162-487E-BE88-2EB2EE362678}" type="pres">
      <dgm:prSet presAssocID="{3C367FAD-444C-44FF-B8F1-DD910A8B91F8}" presName="node" presStyleLbl="node1" presStyleIdx="2" presStyleCnt="5">
        <dgm:presLayoutVars>
          <dgm:bulletEnabled val="1"/>
        </dgm:presLayoutVars>
      </dgm:prSet>
      <dgm:spPr/>
    </dgm:pt>
    <dgm:pt modelId="{56B00365-720D-4CC3-9D2D-D58DA83C61B0}" type="pres">
      <dgm:prSet presAssocID="{ADB12E8C-2071-4BE4-93BC-861BA245FA81}" presName="sibTrans" presStyleLbl="sibTrans2D1" presStyleIdx="2" presStyleCnt="5"/>
      <dgm:spPr/>
    </dgm:pt>
    <dgm:pt modelId="{297688A2-A4CA-4C4F-9734-81C572D8776D}" type="pres">
      <dgm:prSet presAssocID="{ADB12E8C-2071-4BE4-93BC-861BA245FA81}" presName="connectorText" presStyleLbl="sibTrans2D1" presStyleIdx="2" presStyleCnt="5"/>
      <dgm:spPr/>
    </dgm:pt>
    <dgm:pt modelId="{0C24AF2C-1FFE-4864-973A-D944A832BA8C}" type="pres">
      <dgm:prSet presAssocID="{DECDAAAC-3828-4507-AD3E-AAB3B66D7E74}" presName="node" presStyleLbl="node1" presStyleIdx="3" presStyleCnt="5" custRadScaleRad="98207" custRadScaleInc="-460">
        <dgm:presLayoutVars>
          <dgm:bulletEnabled val="1"/>
        </dgm:presLayoutVars>
      </dgm:prSet>
      <dgm:spPr/>
    </dgm:pt>
    <dgm:pt modelId="{B8BFB98C-BFF7-4E4A-AFC4-7A5CF2288E71}" type="pres">
      <dgm:prSet presAssocID="{47EDDE71-ABFF-4584-9B08-05956DFD91FA}" presName="sibTrans" presStyleLbl="sibTrans2D1" presStyleIdx="3" presStyleCnt="5"/>
      <dgm:spPr/>
    </dgm:pt>
    <dgm:pt modelId="{16196C9F-24E1-40BE-A00E-B1C0D08C6FDB}" type="pres">
      <dgm:prSet presAssocID="{47EDDE71-ABFF-4584-9B08-05956DFD91FA}" presName="connectorText" presStyleLbl="sibTrans2D1" presStyleIdx="3" presStyleCnt="5"/>
      <dgm:spPr/>
    </dgm:pt>
    <dgm:pt modelId="{E5F559C8-33A9-4276-BF0A-C9E20A62A842}" type="pres">
      <dgm:prSet presAssocID="{1F6C0FE2-9A53-44A1-91C2-10667D5E856D}" presName="node" presStyleLbl="node1" presStyleIdx="4" presStyleCnt="5" custRadScaleRad="98907" custRadScaleInc="-2852">
        <dgm:presLayoutVars>
          <dgm:bulletEnabled val="1"/>
        </dgm:presLayoutVars>
      </dgm:prSet>
      <dgm:spPr/>
    </dgm:pt>
    <dgm:pt modelId="{3777A5F8-4BEC-4ED5-B6D4-DB246AEF1A31}" type="pres">
      <dgm:prSet presAssocID="{D4D975FD-23F7-4BDA-B611-8C1B4C13DC51}" presName="sibTrans" presStyleLbl="sibTrans2D1" presStyleIdx="4" presStyleCnt="5"/>
      <dgm:spPr/>
    </dgm:pt>
    <dgm:pt modelId="{72EAED02-DEFC-4388-BCFD-74B80D0653BE}" type="pres">
      <dgm:prSet presAssocID="{D4D975FD-23F7-4BDA-B611-8C1B4C13DC51}" presName="connectorText" presStyleLbl="sibTrans2D1" presStyleIdx="4" presStyleCnt="5"/>
      <dgm:spPr/>
    </dgm:pt>
  </dgm:ptLst>
  <dgm:cxnLst>
    <dgm:cxn modelId="{0A78E407-019C-4229-A7BA-714ED64ABF3B}" srcId="{81BDB000-CF9A-4B46-9227-41229CD70864}" destId="{3C367FAD-444C-44FF-B8F1-DD910A8B91F8}" srcOrd="2" destOrd="0" parTransId="{B023CABE-4EBF-4288-883C-7394DEF5D417}" sibTransId="{ADB12E8C-2071-4BE4-93BC-861BA245FA81}"/>
    <dgm:cxn modelId="{138DF110-DBA6-46E1-B7F0-FF6F0B46D4D8}" type="presOf" srcId="{D6404F89-9DD3-41D6-917D-F8C5088413F1}" destId="{FA124B1E-729B-41AA-92CC-2A74FA7F032C}" srcOrd="0" destOrd="0" presId="urn:microsoft.com/office/officeart/2005/8/layout/cycle2"/>
    <dgm:cxn modelId="{CAD9E817-D7DE-4CAC-9D6A-78C33076B4D5}" type="presOf" srcId="{5450FD18-ABDC-485F-806A-464072A85D36}" destId="{74EA9421-46FE-4856-A86E-5B4192199D58}" srcOrd="1" destOrd="0" presId="urn:microsoft.com/office/officeart/2005/8/layout/cycle2"/>
    <dgm:cxn modelId="{F6DBE918-FA84-474F-9D47-F750FB1C7872}" type="presOf" srcId="{47EDDE71-ABFF-4584-9B08-05956DFD91FA}" destId="{B8BFB98C-BFF7-4E4A-AFC4-7A5CF2288E71}" srcOrd="0" destOrd="0" presId="urn:microsoft.com/office/officeart/2005/8/layout/cycle2"/>
    <dgm:cxn modelId="{08FD1C27-5EC4-4358-8BE8-C6A72F4B4E74}" srcId="{81BDB000-CF9A-4B46-9227-41229CD70864}" destId="{90284622-0C42-4157-9DFE-AA0ADC395DFE}" srcOrd="1" destOrd="0" parTransId="{0380E7C7-9793-4F95-9BE5-649F9C66F715}" sibTransId="{5450FD18-ABDC-485F-806A-464072A85D36}"/>
    <dgm:cxn modelId="{0953662C-F708-4E79-B365-0C3751BD1338}" srcId="{81BDB000-CF9A-4B46-9227-41229CD70864}" destId="{DECDAAAC-3828-4507-AD3E-AAB3B66D7E74}" srcOrd="3" destOrd="0" parTransId="{FCE3A5BF-39DE-4034-A191-320F10488FCC}" sibTransId="{47EDDE71-ABFF-4584-9B08-05956DFD91FA}"/>
    <dgm:cxn modelId="{2DE3C53B-944A-4BA5-A230-4716F5A52A36}" type="presOf" srcId="{AECE90A9-A4A3-42C1-BEAF-1BBC899175BC}" destId="{F16B1E72-F9A6-4A31-B173-D958E6256A77}" srcOrd="1" destOrd="0" presId="urn:microsoft.com/office/officeart/2005/8/layout/cycle2"/>
    <dgm:cxn modelId="{9C202D66-4967-4004-AA7F-8886935A4A77}" srcId="{81BDB000-CF9A-4B46-9227-41229CD70864}" destId="{D6404F89-9DD3-41D6-917D-F8C5088413F1}" srcOrd="0" destOrd="0" parTransId="{A4B70323-B097-4636-83F0-09F2DE3FE8F6}" sibTransId="{AECE90A9-A4A3-42C1-BEAF-1BBC899175BC}"/>
    <dgm:cxn modelId="{BE18AA4B-3C53-44D3-A5EC-BA0293CCC522}" type="presOf" srcId="{47EDDE71-ABFF-4584-9B08-05956DFD91FA}" destId="{16196C9F-24E1-40BE-A00E-B1C0D08C6FDB}" srcOrd="1" destOrd="0" presId="urn:microsoft.com/office/officeart/2005/8/layout/cycle2"/>
    <dgm:cxn modelId="{B3FFE16E-EC22-47A1-8547-C0CD48574A19}" type="presOf" srcId="{D4D975FD-23F7-4BDA-B611-8C1B4C13DC51}" destId="{72EAED02-DEFC-4388-BCFD-74B80D0653BE}" srcOrd="1" destOrd="0" presId="urn:microsoft.com/office/officeart/2005/8/layout/cycle2"/>
    <dgm:cxn modelId="{46467182-3B7F-422B-8B69-55713DB6C323}" type="presOf" srcId="{D4D975FD-23F7-4BDA-B611-8C1B4C13DC51}" destId="{3777A5F8-4BEC-4ED5-B6D4-DB246AEF1A31}" srcOrd="0" destOrd="0" presId="urn:microsoft.com/office/officeart/2005/8/layout/cycle2"/>
    <dgm:cxn modelId="{4B5FBA8C-0B7D-46CD-AA0B-C5FC70BFB393}" type="presOf" srcId="{ADB12E8C-2071-4BE4-93BC-861BA245FA81}" destId="{56B00365-720D-4CC3-9D2D-D58DA83C61B0}" srcOrd="0" destOrd="0" presId="urn:microsoft.com/office/officeart/2005/8/layout/cycle2"/>
    <dgm:cxn modelId="{48C0D2A0-01D9-46C8-9415-07578CAEBEB9}" type="presOf" srcId="{5450FD18-ABDC-485F-806A-464072A85D36}" destId="{CD9D84E6-5713-4BC7-9F67-81048272CB27}" srcOrd="0" destOrd="0" presId="urn:microsoft.com/office/officeart/2005/8/layout/cycle2"/>
    <dgm:cxn modelId="{F6C6CEA4-8215-4DB1-BF42-DB4A0B595A29}" type="presOf" srcId="{90284622-0C42-4157-9DFE-AA0ADC395DFE}" destId="{9014C9B3-8545-441B-8BB1-EA326868D8FB}" srcOrd="0" destOrd="0" presId="urn:microsoft.com/office/officeart/2005/8/layout/cycle2"/>
    <dgm:cxn modelId="{543DF9A7-7B23-4021-BDE2-25C81CD0B3AE}" type="presOf" srcId="{DECDAAAC-3828-4507-AD3E-AAB3B66D7E74}" destId="{0C24AF2C-1FFE-4864-973A-D944A832BA8C}" srcOrd="0" destOrd="0" presId="urn:microsoft.com/office/officeart/2005/8/layout/cycle2"/>
    <dgm:cxn modelId="{740CD4A8-640B-41A9-A9BB-DE1A51F3758D}" type="presOf" srcId="{ADB12E8C-2071-4BE4-93BC-861BA245FA81}" destId="{297688A2-A4CA-4C4F-9734-81C572D8776D}" srcOrd="1" destOrd="0" presId="urn:microsoft.com/office/officeart/2005/8/layout/cycle2"/>
    <dgm:cxn modelId="{656DCCAC-E0F5-4E5A-989C-A43241E9C9B7}" type="presOf" srcId="{AECE90A9-A4A3-42C1-BEAF-1BBC899175BC}" destId="{D5F6DF00-326A-4964-B3DD-D913E7BFFE78}" srcOrd="0" destOrd="0" presId="urn:microsoft.com/office/officeart/2005/8/layout/cycle2"/>
    <dgm:cxn modelId="{CBF23AB1-FDE6-4BDD-9E4A-A3E93674B71F}" type="presOf" srcId="{3C367FAD-444C-44FF-B8F1-DD910A8B91F8}" destId="{F1F2D09B-5162-487E-BE88-2EB2EE362678}" srcOrd="0" destOrd="0" presId="urn:microsoft.com/office/officeart/2005/8/layout/cycle2"/>
    <dgm:cxn modelId="{305373EC-8172-42B6-8B00-1BDC2B798A3F}" srcId="{81BDB000-CF9A-4B46-9227-41229CD70864}" destId="{1F6C0FE2-9A53-44A1-91C2-10667D5E856D}" srcOrd="4" destOrd="0" parTransId="{E89AD25F-52EB-44BD-B500-D3E4D067C6DA}" sibTransId="{D4D975FD-23F7-4BDA-B611-8C1B4C13DC51}"/>
    <dgm:cxn modelId="{ED238EF8-6023-48B6-8843-28EAA046AD99}" type="presOf" srcId="{81BDB000-CF9A-4B46-9227-41229CD70864}" destId="{7521921A-E177-4117-AC79-E770A20D5410}" srcOrd="0" destOrd="0" presId="urn:microsoft.com/office/officeart/2005/8/layout/cycle2"/>
    <dgm:cxn modelId="{F4597EFB-79C5-493F-8A2D-085573ED8FED}" type="presOf" srcId="{1F6C0FE2-9A53-44A1-91C2-10667D5E856D}" destId="{E5F559C8-33A9-4276-BF0A-C9E20A62A842}" srcOrd="0" destOrd="0" presId="urn:microsoft.com/office/officeart/2005/8/layout/cycle2"/>
    <dgm:cxn modelId="{F4A953EC-FA99-487C-BD35-0A20B6CD7D23}" type="presParOf" srcId="{7521921A-E177-4117-AC79-E770A20D5410}" destId="{FA124B1E-729B-41AA-92CC-2A74FA7F032C}" srcOrd="0" destOrd="0" presId="urn:microsoft.com/office/officeart/2005/8/layout/cycle2"/>
    <dgm:cxn modelId="{70270845-A24F-480E-9BA4-D018C6CAFFE1}" type="presParOf" srcId="{7521921A-E177-4117-AC79-E770A20D5410}" destId="{D5F6DF00-326A-4964-B3DD-D913E7BFFE78}" srcOrd="1" destOrd="0" presId="urn:microsoft.com/office/officeart/2005/8/layout/cycle2"/>
    <dgm:cxn modelId="{A7422DAE-A143-4625-A95B-AEA9FB8A05D9}" type="presParOf" srcId="{D5F6DF00-326A-4964-B3DD-D913E7BFFE78}" destId="{F16B1E72-F9A6-4A31-B173-D958E6256A77}" srcOrd="0" destOrd="0" presId="urn:microsoft.com/office/officeart/2005/8/layout/cycle2"/>
    <dgm:cxn modelId="{FF6DC81D-FE25-49F5-B231-4129F11A4F5E}" type="presParOf" srcId="{7521921A-E177-4117-AC79-E770A20D5410}" destId="{9014C9B3-8545-441B-8BB1-EA326868D8FB}" srcOrd="2" destOrd="0" presId="urn:microsoft.com/office/officeart/2005/8/layout/cycle2"/>
    <dgm:cxn modelId="{3C9CAE7B-B2CE-4428-974B-896AA8407E40}" type="presParOf" srcId="{7521921A-E177-4117-AC79-E770A20D5410}" destId="{CD9D84E6-5713-4BC7-9F67-81048272CB27}" srcOrd="3" destOrd="0" presId="urn:microsoft.com/office/officeart/2005/8/layout/cycle2"/>
    <dgm:cxn modelId="{A6ED791F-2BAE-456D-A59E-E536D3C6527C}" type="presParOf" srcId="{CD9D84E6-5713-4BC7-9F67-81048272CB27}" destId="{74EA9421-46FE-4856-A86E-5B4192199D58}" srcOrd="0" destOrd="0" presId="urn:microsoft.com/office/officeart/2005/8/layout/cycle2"/>
    <dgm:cxn modelId="{DA187BD8-18CC-42E9-A8C5-9152D836214C}" type="presParOf" srcId="{7521921A-E177-4117-AC79-E770A20D5410}" destId="{F1F2D09B-5162-487E-BE88-2EB2EE362678}" srcOrd="4" destOrd="0" presId="urn:microsoft.com/office/officeart/2005/8/layout/cycle2"/>
    <dgm:cxn modelId="{D85465DE-BA25-4436-959E-A657FDAECE78}" type="presParOf" srcId="{7521921A-E177-4117-AC79-E770A20D5410}" destId="{56B00365-720D-4CC3-9D2D-D58DA83C61B0}" srcOrd="5" destOrd="0" presId="urn:microsoft.com/office/officeart/2005/8/layout/cycle2"/>
    <dgm:cxn modelId="{835C7C51-76E8-4748-A1A2-6CABAAB1F979}" type="presParOf" srcId="{56B00365-720D-4CC3-9D2D-D58DA83C61B0}" destId="{297688A2-A4CA-4C4F-9734-81C572D8776D}" srcOrd="0" destOrd="0" presId="urn:microsoft.com/office/officeart/2005/8/layout/cycle2"/>
    <dgm:cxn modelId="{B72F2632-3A66-4670-A5EB-9318208675FF}" type="presParOf" srcId="{7521921A-E177-4117-AC79-E770A20D5410}" destId="{0C24AF2C-1FFE-4864-973A-D944A832BA8C}" srcOrd="6" destOrd="0" presId="urn:microsoft.com/office/officeart/2005/8/layout/cycle2"/>
    <dgm:cxn modelId="{97B8AFA8-B1A8-49F3-A357-704013FC1715}" type="presParOf" srcId="{7521921A-E177-4117-AC79-E770A20D5410}" destId="{B8BFB98C-BFF7-4E4A-AFC4-7A5CF2288E71}" srcOrd="7" destOrd="0" presId="urn:microsoft.com/office/officeart/2005/8/layout/cycle2"/>
    <dgm:cxn modelId="{8D14A497-EDEA-45FA-9630-8F81D42DC598}" type="presParOf" srcId="{B8BFB98C-BFF7-4E4A-AFC4-7A5CF2288E71}" destId="{16196C9F-24E1-40BE-A00E-B1C0D08C6FDB}" srcOrd="0" destOrd="0" presId="urn:microsoft.com/office/officeart/2005/8/layout/cycle2"/>
    <dgm:cxn modelId="{0BDFCFAC-6ADD-4407-82DD-A13B7009BBDF}" type="presParOf" srcId="{7521921A-E177-4117-AC79-E770A20D5410}" destId="{E5F559C8-33A9-4276-BF0A-C9E20A62A842}" srcOrd="8" destOrd="0" presId="urn:microsoft.com/office/officeart/2005/8/layout/cycle2"/>
    <dgm:cxn modelId="{E68DDE07-83C9-4743-A9DC-398FEC67EC42}" type="presParOf" srcId="{7521921A-E177-4117-AC79-E770A20D5410}" destId="{3777A5F8-4BEC-4ED5-B6D4-DB246AEF1A31}" srcOrd="9" destOrd="0" presId="urn:microsoft.com/office/officeart/2005/8/layout/cycle2"/>
    <dgm:cxn modelId="{D022B3B5-1208-48FE-9111-0E23B3BE8E25}" type="presParOf" srcId="{3777A5F8-4BEC-4ED5-B6D4-DB246AEF1A31}" destId="{72EAED02-DEFC-4388-BCFD-74B80D0653B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124B1E-729B-41AA-92CC-2A74FA7F032C}">
      <dsp:nvSpPr>
        <dsp:cNvPr id="0" name=""/>
        <dsp:cNvSpPr/>
      </dsp:nvSpPr>
      <dsp:spPr>
        <a:xfrm>
          <a:off x="2874693" y="1693"/>
          <a:ext cx="1454494" cy="1454494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Realiza un diagnóstico para atender  la diversidad que se presente.</a:t>
          </a:r>
        </a:p>
      </dsp:txBody>
      <dsp:txXfrm>
        <a:off x="3087699" y="214699"/>
        <a:ext cx="1028482" cy="1028482"/>
      </dsp:txXfrm>
    </dsp:sp>
    <dsp:sp modelId="{D5F6DF00-326A-4964-B3DD-D913E7BFFE78}">
      <dsp:nvSpPr>
        <dsp:cNvPr id="0" name=""/>
        <dsp:cNvSpPr/>
      </dsp:nvSpPr>
      <dsp:spPr>
        <a:xfrm rot="2160000">
          <a:off x="4283197" y="1118883"/>
          <a:ext cx="386561" cy="490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200" kern="1200"/>
        </a:p>
      </dsp:txBody>
      <dsp:txXfrm>
        <a:off x="4294271" y="1182979"/>
        <a:ext cx="270593" cy="294535"/>
      </dsp:txXfrm>
    </dsp:sp>
    <dsp:sp modelId="{9014C9B3-8545-441B-8BB1-EA326868D8FB}">
      <dsp:nvSpPr>
        <dsp:cNvPr id="0" name=""/>
        <dsp:cNvSpPr/>
      </dsp:nvSpPr>
      <dsp:spPr>
        <a:xfrm>
          <a:off x="4641470" y="1285331"/>
          <a:ext cx="1454494" cy="145449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>
              <a:solidFill>
                <a:schemeClr val="tx1"/>
              </a:solidFill>
            </a:rPr>
            <a:t>En ocasiones no se cuenta con la preparación específica para las NEE</a:t>
          </a:r>
        </a:p>
      </dsp:txBody>
      <dsp:txXfrm>
        <a:off x="4854476" y="1498337"/>
        <a:ext cx="1028482" cy="1028482"/>
      </dsp:txXfrm>
    </dsp:sp>
    <dsp:sp modelId="{CD9D84E6-5713-4BC7-9F67-81048272CB27}">
      <dsp:nvSpPr>
        <dsp:cNvPr id="0" name=""/>
        <dsp:cNvSpPr/>
      </dsp:nvSpPr>
      <dsp:spPr>
        <a:xfrm rot="6480000">
          <a:off x="4841393" y="2795213"/>
          <a:ext cx="386561" cy="490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200" kern="1200"/>
        </a:p>
      </dsp:txBody>
      <dsp:txXfrm rot="10800000">
        <a:off x="4917295" y="2838245"/>
        <a:ext cx="270593" cy="294535"/>
      </dsp:txXfrm>
    </dsp:sp>
    <dsp:sp modelId="{F1F2D09B-5162-487E-BE88-2EB2EE362678}">
      <dsp:nvSpPr>
        <dsp:cNvPr id="0" name=""/>
        <dsp:cNvSpPr/>
      </dsp:nvSpPr>
      <dsp:spPr>
        <a:xfrm>
          <a:off x="3966621" y="3362302"/>
          <a:ext cx="1454494" cy="145449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>
              <a:solidFill>
                <a:schemeClr val="tx1"/>
              </a:solidFill>
            </a:rPr>
            <a:t>La actualización es primordial para ofrecer educación de excelencia. </a:t>
          </a:r>
        </a:p>
      </dsp:txBody>
      <dsp:txXfrm>
        <a:off x="4179627" y="3575308"/>
        <a:ext cx="1028482" cy="1028482"/>
      </dsp:txXfrm>
    </dsp:sp>
    <dsp:sp modelId="{56B00365-720D-4CC3-9D2D-D58DA83C61B0}">
      <dsp:nvSpPr>
        <dsp:cNvPr id="0" name=""/>
        <dsp:cNvSpPr/>
      </dsp:nvSpPr>
      <dsp:spPr>
        <a:xfrm rot="10837963">
          <a:off x="3437453" y="3832293"/>
          <a:ext cx="373991" cy="490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200" kern="1200"/>
        </a:p>
      </dsp:txBody>
      <dsp:txXfrm rot="10800000">
        <a:off x="3549647" y="3931090"/>
        <a:ext cx="261794" cy="294535"/>
      </dsp:txXfrm>
    </dsp:sp>
    <dsp:sp modelId="{0C24AF2C-1FFE-4864-973A-D944A832BA8C}">
      <dsp:nvSpPr>
        <dsp:cNvPr id="0" name=""/>
        <dsp:cNvSpPr/>
      </dsp:nvSpPr>
      <dsp:spPr>
        <a:xfrm>
          <a:off x="1806614" y="3338448"/>
          <a:ext cx="1454494" cy="145449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>
              <a:solidFill>
                <a:schemeClr val="tx1"/>
              </a:solidFill>
            </a:rPr>
            <a:t>La capacitación en la mayoría de los casos se sortea. </a:t>
          </a:r>
        </a:p>
      </dsp:txBody>
      <dsp:txXfrm>
        <a:off x="2019620" y="3551454"/>
        <a:ext cx="1028482" cy="1028482"/>
      </dsp:txXfrm>
    </dsp:sp>
    <dsp:sp modelId="{B8BFB98C-BFF7-4E4A-AFC4-7A5CF2288E71}">
      <dsp:nvSpPr>
        <dsp:cNvPr id="0" name=""/>
        <dsp:cNvSpPr/>
      </dsp:nvSpPr>
      <dsp:spPr>
        <a:xfrm rot="15067159">
          <a:off x="2013479" y="2822118"/>
          <a:ext cx="358042" cy="490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200" kern="1200"/>
        </a:p>
      </dsp:txBody>
      <dsp:txXfrm rot="10800000">
        <a:off x="2084565" y="2971113"/>
        <a:ext cx="250629" cy="294535"/>
      </dsp:txXfrm>
    </dsp:sp>
    <dsp:sp modelId="{E5F559C8-33A9-4276-BF0A-C9E20A62A842}">
      <dsp:nvSpPr>
        <dsp:cNvPr id="0" name=""/>
        <dsp:cNvSpPr/>
      </dsp:nvSpPr>
      <dsp:spPr>
        <a:xfrm>
          <a:off x="1117334" y="1323009"/>
          <a:ext cx="1454494" cy="1454494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>
              <a:solidFill>
                <a:schemeClr val="tx1"/>
              </a:solidFill>
            </a:rPr>
            <a:t>Las TIC como herramienta para una educación a la vanguardia. </a:t>
          </a:r>
        </a:p>
      </dsp:txBody>
      <dsp:txXfrm>
        <a:off x="1330340" y="1536015"/>
        <a:ext cx="1028482" cy="1028482"/>
      </dsp:txXfrm>
    </dsp:sp>
    <dsp:sp modelId="{3777A5F8-4BEC-4ED5-B6D4-DB246AEF1A31}">
      <dsp:nvSpPr>
        <dsp:cNvPr id="0" name=""/>
        <dsp:cNvSpPr/>
      </dsp:nvSpPr>
      <dsp:spPr>
        <a:xfrm rot="19383682">
          <a:off x="2517130" y="1150861"/>
          <a:ext cx="394417" cy="490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200" kern="1200"/>
        </a:p>
      </dsp:txBody>
      <dsp:txXfrm>
        <a:off x="2529005" y="1284593"/>
        <a:ext cx="276092" cy="294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4487819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b5899df8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b5899df8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b5899df87_1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b5899df87_1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3.xml" /><Relationship Id="rId4" Type="http://schemas.openxmlformats.org/officeDocument/2006/relationships/image" Target="../media/image3.png" 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 /><Relationship Id="rId3" Type="http://schemas.openxmlformats.org/officeDocument/2006/relationships/diagramLayout" Target="../diagrams/layout1.xml" /><Relationship Id="rId7" Type="http://schemas.openxmlformats.org/officeDocument/2006/relationships/image" Target="../media/image4.png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11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448250" y="182300"/>
            <a:ext cx="6446400" cy="10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ESCUELA NORMAL DE EDUCACIÓN PREESCOLAR</a:t>
            </a:r>
            <a:endParaRPr sz="1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666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419" sz="1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Licenciatura en Educación preescolar</a:t>
            </a:r>
            <a:endParaRPr sz="1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666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419" sz="1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Ciclo escolar 2019 – 2020</a:t>
            </a:r>
            <a:endParaRPr sz="1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6666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6666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sz="11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36396" y="186538"/>
            <a:ext cx="1231275" cy="9155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745825" y="1941750"/>
            <a:ext cx="5931000" cy="3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u="sng" dirty="0">
                <a:latin typeface="Times New Roman"/>
                <a:ea typeface="Times New Roman"/>
                <a:cs typeface="Times New Roman"/>
                <a:sym typeface="Times New Roman"/>
              </a:rPr>
              <a:t>Jardin de Niños “Ninfa Davila Flores”</a:t>
            </a:r>
            <a:endParaRPr sz="1000" u="sng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1" dirty="0">
                <a:latin typeface="Times New Roman"/>
                <a:ea typeface="Times New Roman"/>
                <a:cs typeface="Times New Roman"/>
                <a:sym typeface="Times New Roman"/>
              </a:rPr>
              <a:t>Integrantes: </a:t>
            </a:r>
            <a:endParaRPr sz="10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Zaira Vanessa Alvarez Valdéz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Irlanda Margaret Castillo Martinez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Jimena Charles Hernandez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Yolanda Anahi Loera Navarro 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Sofia Gutierrez Zapata 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Gabriela Rodriguez  Diaz 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Denisse Alejandra Rojas Sanchez. 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1" dirty="0">
                <a:latin typeface="Times New Roman"/>
                <a:ea typeface="Times New Roman"/>
                <a:cs typeface="Times New Roman"/>
                <a:sym typeface="Times New Roman"/>
              </a:rPr>
              <a:t>Curso: </a:t>
            </a:r>
            <a:endParaRPr sz="10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Optativo “Conocimiento de la entidad: contexto e indicadores educativos”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1" dirty="0">
                <a:latin typeface="Times New Roman"/>
                <a:ea typeface="Times New Roman"/>
                <a:cs typeface="Times New Roman"/>
                <a:sym typeface="Times New Roman"/>
              </a:rPr>
              <a:t>Docente: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latin typeface="Times New Roman"/>
                <a:ea typeface="Times New Roman"/>
                <a:cs typeface="Times New Roman"/>
                <a:sym typeface="Times New Roman"/>
              </a:rPr>
              <a:t>Eduarda Maldonado Martinez. 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537950" y="1400263"/>
            <a:ext cx="6510600" cy="3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b="1">
                <a:latin typeface="Times New Roman"/>
                <a:ea typeface="Times New Roman"/>
                <a:cs typeface="Times New Roman"/>
                <a:sym typeface="Times New Roman"/>
              </a:rPr>
              <a:t>MAPA CONCEPTUAL DE LA ORGANIZACIÓN DEL JARDÍN DE NIÑOS </a:t>
            </a:r>
            <a:endParaRPr sz="11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662925" y="4660075"/>
            <a:ext cx="4096800" cy="2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>
                <a:latin typeface="Times New Roman"/>
                <a:ea typeface="Times New Roman"/>
                <a:cs typeface="Times New Roman"/>
                <a:sym typeface="Times New Roman"/>
              </a:rPr>
              <a:t>Saltillo Coahuila a 10 de diciembre del 2019.-</a:t>
            </a: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Google Shape;63;p14"/>
          <p:cNvCxnSpPr/>
          <p:nvPr/>
        </p:nvCxnSpPr>
        <p:spPr>
          <a:xfrm>
            <a:off x="822500" y="2355624"/>
            <a:ext cx="1982700" cy="18108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4" name="Google Shape;64;p14"/>
          <p:cNvCxnSpPr>
            <a:stCxn id="65" idx="2"/>
            <a:endCxn id="66" idx="1"/>
          </p:cNvCxnSpPr>
          <p:nvPr/>
        </p:nvCxnSpPr>
        <p:spPr>
          <a:xfrm rot="10800000" flipH="1">
            <a:off x="936825" y="888375"/>
            <a:ext cx="1754400" cy="1494000"/>
          </a:xfrm>
          <a:prstGeom prst="bentConnector3">
            <a:avLst>
              <a:gd name="adj1" fmla="val 50004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5" name="Google Shape;65;p14"/>
          <p:cNvSpPr/>
          <p:nvPr/>
        </p:nvSpPr>
        <p:spPr>
          <a:xfrm rot="-5400000">
            <a:off x="-946425" y="2119725"/>
            <a:ext cx="3241200" cy="5253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Dirección: María Fernanda  </a:t>
            </a:r>
            <a:endParaRPr sz="11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2691075" y="625699"/>
            <a:ext cx="2020500" cy="525300"/>
          </a:xfrm>
          <a:prstGeom prst="roundRect">
            <a:avLst>
              <a:gd name="adj" fmla="val 16667"/>
            </a:avLst>
          </a:prstGeom>
          <a:solidFill>
            <a:srgbClr val="B61249"/>
          </a:solidFill>
          <a:ln w="9525" cap="flat" cmpd="sng">
            <a:solidFill>
              <a:srgbClr val="B6124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Grados y grupos (7) </a:t>
            </a:r>
            <a:endParaRPr sz="11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7" name="Google Shape;67;p14"/>
          <p:cNvSpPr/>
          <p:nvPr/>
        </p:nvSpPr>
        <p:spPr>
          <a:xfrm>
            <a:off x="2805200" y="3910699"/>
            <a:ext cx="2020500" cy="525300"/>
          </a:xfrm>
          <a:prstGeom prst="roundRect">
            <a:avLst>
              <a:gd name="adj" fmla="val 16667"/>
            </a:avLst>
          </a:prstGeom>
          <a:solidFill>
            <a:srgbClr val="B61249"/>
          </a:solidFill>
          <a:ln w="9525" cap="flat" cmpd="sng">
            <a:solidFill>
              <a:srgbClr val="B6124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Personal docente y de trabajo manual  </a:t>
            </a:r>
            <a:endParaRPr sz="11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6101450" y="179425"/>
            <a:ext cx="2020500" cy="13155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1° y 2° A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2° D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2°y 3° C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2° B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 3° A 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3° B 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1° B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5473400" y="2441000"/>
            <a:ext cx="2730300" cy="16398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Educadoras</a:t>
            </a:r>
            <a:endParaRPr sz="11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1 y 2 A : Alma Delia Ortiz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 D:  Beatriz Alejandra Contreras.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2°y 3° C:  Giselle Córdova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2 B:  Yolanda Huerta Zuñiga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3 A:   Sara Mercedes Ruiz del Bosque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3 B : Amalia Del Carmen Molina 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1B:  veronica Gallardo 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0" name="Google Shape;70;p14"/>
          <p:cNvSpPr/>
          <p:nvPr/>
        </p:nvSpPr>
        <p:spPr>
          <a:xfrm>
            <a:off x="5473400" y="4370860"/>
            <a:ext cx="2020500" cy="5253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2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Int</a:t>
            </a: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endentes (2) 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71" name="Google Shape;71;p14"/>
          <p:cNvCxnSpPr>
            <a:stCxn id="66" idx="3"/>
            <a:endCxn id="68" idx="1"/>
          </p:cNvCxnSpPr>
          <p:nvPr/>
        </p:nvCxnSpPr>
        <p:spPr>
          <a:xfrm rot="10800000" flipH="1">
            <a:off x="4711575" y="837049"/>
            <a:ext cx="1389900" cy="51300"/>
          </a:xfrm>
          <a:prstGeom prst="bentConnector3">
            <a:avLst>
              <a:gd name="adj1" fmla="val 49999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2" name="Google Shape;72;p14"/>
          <p:cNvCxnSpPr>
            <a:stCxn id="69" idx="1"/>
            <a:endCxn id="67" idx="3"/>
          </p:cNvCxnSpPr>
          <p:nvPr/>
        </p:nvCxnSpPr>
        <p:spPr>
          <a:xfrm flipH="1">
            <a:off x="4825700" y="3260900"/>
            <a:ext cx="647700" cy="9123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3" name="Google Shape;73;p14"/>
          <p:cNvCxnSpPr>
            <a:stCxn id="70" idx="1"/>
            <a:endCxn id="67" idx="3"/>
          </p:cNvCxnSpPr>
          <p:nvPr/>
        </p:nvCxnSpPr>
        <p:spPr>
          <a:xfrm rot="10800000">
            <a:off x="4825700" y="4173350"/>
            <a:ext cx="647700" cy="460161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4" name="Google Shape;74;p14"/>
          <p:cNvSpPr/>
          <p:nvPr/>
        </p:nvSpPr>
        <p:spPr>
          <a:xfrm>
            <a:off x="2507150" y="2201201"/>
            <a:ext cx="2020500" cy="457200"/>
          </a:xfrm>
          <a:prstGeom prst="roundRect">
            <a:avLst>
              <a:gd name="adj" fmla="val 16667"/>
            </a:avLst>
          </a:prstGeom>
          <a:solidFill>
            <a:srgbClr val="B61249"/>
          </a:solidFill>
          <a:ln w="9525" cap="flat" cmpd="sng">
            <a:solidFill>
              <a:srgbClr val="B6124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Clases especiales. 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75" name="Google Shape;75;p14"/>
          <p:cNvCxnSpPr/>
          <p:nvPr/>
        </p:nvCxnSpPr>
        <p:spPr>
          <a:xfrm>
            <a:off x="1834850" y="2382376"/>
            <a:ext cx="672300" cy="0"/>
          </a:xfrm>
          <a:prstGeom prst="straightConnector1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6" name="Google Shape;76;p14"/>
          <p:cNvSpPr/>
          <p:nvPr/>
        </p:nvSpPr>
        <p:spPr>
          <a:xfrm>
            <a:off x="5637650" y="1705300"/>
            <a:ext cx="2020500" cy="5253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Educación física. (2)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Pedágoga.</a:t>
            </a:r>
            <a:endParaRPr sz="11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77" name="Google Shape;77;p14"/>
          <p:cNvCxnSpPr>
            <a:stCxn id="74" idx="3"/>
          </p:cNvCxnSpPr>
          <p:nvPr/>
        </p:nvCxnSpPr>
        <p:spPr>
          <a:xfrm rot="10800000" flipH="1">
            <a:off x="4527650" y="1913501"/>
            <a:ext cx="1110000" cy="5163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" name="1 CuadroTexto"/>
          <p:cNvSpPr txBox="1"/>
          <p:nvPr/>
        </p:nvSpPr>
        <p:spPr>
          <a:xfrm>
            <a:off x="3205175" y="74106"/>
            <a:ext cx="1922550" cy="400110"/>
          </a:xfrm>
          <a:prstGeom prst="rect">
            <a:avLst/>
          </a:prstGeom>
          <a:noFill/>
          <a:ln>
            <a:solidFill>
              <a:srgbClr val="FF7C8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schemeClr val="tx1"/>
                </a:solidFill>
              </a:rPr>
              <a:t>Organización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406" y="4176257"/>
            <a:ext cx="1099938" cy="914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42" t="4088" r="7324" b="7091"/>
          <a:stretch/>
        </p:blipFill>
        <p:spPr bwMode="auto">
          <a:xfrm rot="10800000" flipV="1">
            <a:off x="8203700" y="90123"/>
            <a:ext cx="940300" cy="975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4 Conector recto"/>
          <p:cNvCxnSpPr/>
          <p:nvPr/>
        </p:nvCxnSpPr>
        <p:spPr>
          <a:xfrm>
            <a:off x="7972863" y="1395220"/>
            <a:ext cx="298174" cy="26821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8052626" y="1705300"/>
            <a:ext cx="1073426" cy="307777"/>
          </a:xfrm>
          <a:prstGeom prst="rect">
            <a:avLst/>
          </a:prstGeom>
          <a:noFill/>
          <a:ln>
            <a:solidFill>
              <a:srgbClr val="FF7C8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Alumnos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569504694"/>
              </p:ext>
            </p:extLst>
          </p:nvPr>
        </p:nvGraphicFramePr>
        <p:xfrm>
          <a:off x="1184744" y="151075"/>
          <a:ext cx="7203882" cy="48184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3816626" y="2043485"/>
            <a:ext cx="20116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Jardín de Niños “Ninfa Dávila Flores”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278293" y="1539550"/>
            <a:ext cx="1892411" cy="830997"/>
          </a:xfrm>
          <a:prstGeom prst="rect">
            <a:avLst/>
          </a:prstGeom>
          <a:noFill/>
          <a:ln>
            <a:solidFill>
              <a:srgbClr val="FF7C8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tx1"/>
                </a:solidFill>
              </a:rPr>
              <a:t>Atención a niños con barreras de aprendizaje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7307249" y="1539549"/>
            <a:ext cx="1765190" cy="830997"/>
          </a:xfrm>
          <a:prstGeom prst="rect">
            <a:avLst/>
          </a:prstGeom>
          <a:noFill/>
          <a:ln>
            <a:solidFill>
              <a:srgbClr val="FF7C8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tx1"/>
                </a:solidFill>
              </a:rPr>
              <a:t>Capacitación y actualización docente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8" r="7728"/>
          <a:stretch/>
        </p:blipFill>
        <p:spPr bwMode="auto">
          <a:xfrm>
            <a:off x="147095" y="2551316"/>
            <a:ext cx="2154806" cy="1766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01"/>
          <a:stretch/>
        </p:blipFill>
        <p:spPr bwMode="auto">
          <a:xfrm>
            <a:off x="7013050" y="2751151"/>
            <a:ext cx="2072144" cy="156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005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6"/>
          <p:cNvPicPr preferRelativeResize="0"/>
          <p:nvPr/>
        </p:nvPicPr>
        <p:blipFill rotWithShape="1">
          <a:blip r:embed="rId3">
            <a:alphaModFix/>
          </a:blip>
          <a:srcRect l="13375" t="19318" r="15702" b="15373"/>
          <a:stretch/>
        </p:blipFill>
        <p:spPr>
          <a:xfrm>
            <a:off x="392200" y="145675"/>
            <a:ext cx="8494074" cy="490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269</Words>
  <Application>Microsoft Office PowerPoint</Application>
  <PresentationFormat>Presentación en pantalla (16:9)</PresentationFormat>
  <Paragraphs>54</Paragraphs>
  <Slides>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Simple Light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WIN8</dc:creator>
  <cp:lastModifiedBy>Usuario desconocido</cp:lastModifiedBy>
  <cp:revision>5</cp:revision>
  <dcterms:modified xsi:type="dcterms:W3CDTF">2019-12-11T01:30:22Z</dcterms:modified>
</cp:coreProperties>
</file>