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7" r:id="rId2"/>
    <p:sldId id="256" r:id="rId3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>
        <p:scale>
          <a:sx n="55" d="100"/>
          <a:sy n="55" d="100"/>
        </p:scale>
        <p:origin x="1248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271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9310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006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026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156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916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701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18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1818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47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430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222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-105103" y="236723"/>
            <a:ext cx="9249103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Berlin Sans FB" panose="020E0602020502020306" pitchFamily="34" charset="0"/>
              </a:rPr>
              <a:t>ESCUELA NORMAL DE EDUCACIÓN PREESCOLAR</a:t>
            </a:r>
          </a:p>
          <a:p>
            <a:pPr algn="ctr"/>
            <a:r>
              <a:rPr lang="es-MX" dirty="0">
                <a:latin typeface="Berlin Sans FB" panose="020E0602020502020306" pitchFamily="34" charset="0"/>
              </a:rPr>
              <a:t>LICENCIATURA EN EDUCACIÓN PREESCOLAR</a:t>
            </a:r>
          </a:p>
          <a:p>
            <a:pPr algn="ctr"/>
            <a:r>
              <a:rPr lang="es-MX" dirty="0">
                <a:latin typeface="Berlin Sans FB" panose="020E0602020502020306" pitchFamily="34" charset="0"/>
              </a:rPr>
              <a:t>CICLO ESCOLAR 2019-2020</a:t>
            </a:r>
          </a:p>
          <a:p>
            <a:pPr algn="ctr"/>
            <a:r>
              <a:rPr lang="es-MX" dirty="0">
                <a:latin typeface="Berlin Sans FB" panose="020E0602020502020306" pitchFamily="34" charset="0"/>
              </a:rPr>
              <a:t> </a:t>
            </a:r>
          </a:p>
          <a:p>
            <a:pPr algn="ctr"/>
            <a:endParaRPr lang="es-MX" dirty="0">
              <a:latin typeface="Berlin Sans FB" panose="020E0602020502020306" pitchFamily="34" charset="0"/>
            </a:endParaRPr>
          </a:p>
          <a:p>
            <a:pPr algn="ctr"/>
            <a:endParaRPr lang="es-MX" dirty="0">
              <a:latin typeface="Berlin Sans FB" panose="020E0602020502020306" pitchFamily="34" charset="0"/>
            </a:endParaRPr>
          </a:p>
          <a:p>
            <a:pPr algn="ctr"/>
            <a:endParaRPr lang="es-MX" dirty="0">
              <a:latin typeface="Berlin Sans FB" panose="020E0602020502020306" pitchFamily="34" charset="0"/>
            </a:endParaRPr>
          </a:p>
          <a:p>
            <a:pPr algn="ctr"/>
            <a:endParaRPr lang="es-MX" dirty="0">
              <a:latin typeface="Berlin Sans FB" panose="020E0602020502020306" pitchFamily="34" charset="0"/>
            </a:endParaRPr>
          </a:p>
          <a:p>
            <a:pPr algn="ctr"/>
            <a:endParaRPr lang="es-MX" dirty="0">
              <a:latin typeface="Berlin Sans FB" panose="020E0602020502020306" pitchFamily="34" charset="0"/>
            </a:endParaRPr>
          </a:p>
          <a:p>
            <a:pPr algn="ctr"/>
            <a:r>
              <a:rPr lang="es-MX" dirty="0">
                <a:latin typeface="Berlin Sans FB" panose="020E0602020502020306" pitchFamily="34" charset="0"/>
              </a:rPr>
              <a:t>OPTATIVO CONOCIMIENTO DE LA ENTIDAD: CONTEXTOS E INDICADORES EDUCATIVOS.</a:t>
            </a:r>
          </a:p>
          <a:p>
            <a:pPr algn="ctr"/>
            <a:r>
              <a:rPr lang="es-MX" dirty="0">
                <a:latin typeface="Berlin Sans FB" panose="020E0602020502020306" pitchFamily="34" charset="0"/>
              </a:rPr>
              <a:t>PROFA. EDUARDA MALDONADO MARTINEZ</a:t>
            </a:r>
          </a:p>
          <a:p>
            <a:pPr algn="ctr"/>
            <a:r>
              <a:rPr lang="es-MX" dirty="0">
                <a:latin typeface="Berlin Sans FB" panose="020E0602020502020306" pitchFamily="34" charset="0"/>
              </a:rPr>
              <a:t>Competencia de la unidad II: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>
                <a:latin typeface="Berlin Sans FB" panose="020E0602020502020306" pitchFamily="34" charset="0"/>
              </a:rPr>
              <a:t>Analiza la problemática educativa con base en su conocimiento del contexto estatal y de los indicadores educativos para tomar decisiones que orienten su desempeño docente. 	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>
                <a:latin typeface="Berlin Sans FB" panose="020E0602020502020306" pitchFamily="34" charset="0"/>
              </a:rPr>
              <a:t>Asume críticamente las responsabilidades establecidas en el marco normativo para orientar su ejercicio profesional.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>
                <a:latin typeface="Berlin Sans FB" panose="020E0602020502020306" pitchFamily="34" charset="0"/>
              </a:rPr>
              <a:t>Diseña proyectos de trabajo para vincular las necesidades del entorno y la institución con base en un diagnóstico</a:t>
            </a:r>
          </a:p>
          <a:p>
            <a:pPr algn="ctr"/>
            <a:r>
              <a:rPr lang="es-MX" dirty="0">
                <a:latin typeface="Berlin Sans FB" panose="020E0602020502020306" pitchFamily="34" charset="0"/>
              </a:rPr>
              <a:t>DANIELA GONZALEZ ESOCBEDO </a:t>
            </a:r>
          </a:p>
          <a:p>
            <a:pPr algn="ctr"/>
            <a:r>
              <a:rPr lang="es-MX" dirty="0">
                <a:latin typeface="Berlin Sans FB" panose="020E0602020502020306" pitchFamily="34" charset="0"/>
              </a:rPr>
              <a:t>#8   3° A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ORGANIGRAMA PREESCOLAR</a:t>
            </a:r>
          </a:p>
          <a:p>
            <a:pPr algn="r"/>
            <a:r>
              <a:rPr lang="es-MX" dirty="0">
                <a:latin typeface="Berlin Sans FB" panose="020E0602020502020306" pitchFamily="34" charset="0"/>
              </a:rPr>
              <a:t>13 DICIEMBRE 2019</a:t>
            </a:r>
          </a:p>
        </p:txBody>
      </p:sp>
      <p:pic>
        <p:nvPicPr>
          <p:cNvPr id="3" name="Picture 8" descr="Resultado de imagen para escudo en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543" y="1228358"/>
            <a:ext cx="1857375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278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29556" y="93735"/>
            <a:ext cx="7717005" cy="769441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Organización </a:t>
            </a:r>
            <a:r>
              <a:rPr lang="es-ES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de jardín de niños</a:t>
            </a:r>
            <a:endParaRPr lang="es-ES" sz="4400" b="0" cap="none" spc="0" dirty="0">
              <a:ln w="0"/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404563" y="1158134"/>
            <a:ext cx="2363775" cy="533282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Directora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3448535" y="1946025"/>
            <a:ext cx="2275830" cy="1201621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Educadoras</a:t>
            </a:r>
          </a:p>
          <a:p>
            <a:pPr algn="ctr"/>
            <a:r>
              <a:rPr lang="es-MX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1 </a:t>
            </a:r>
            <a:r>
              <a:rPr lang="es-MX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A, 1 B, 2 B, 2 </a:t>
            </a:r>
            <a:r>
              <a:rPr lang="es-MX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y 3 </a:t>
            </a:r>
            <a:r>
              <a:rPr lang="es-MX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A, 3 </a:t>
            </a:r>
            <a:r>
              <a:rPr lang="es-MX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B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6460670" y="1963609"/>
            <a:ext cx="2275830" cy="1219206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USAER</a:t>
            </a:r>
          </a:p>
          <a:p>
            <a:pPr algn="ctr"/>
            <a:r>
              <a:rPr lang="es-MX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Psicóloga </a:t>
            </a:r>
          </a:p>
          <a:p>
            <a:pPr algn="ctr"/>
            <a:r>
              <a:rPr lang="es-MX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Educación física 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207802" y="1946025"/>
            <a:ext cx="2275830" cy="1201621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Intendente</a:t>
            </a:r>
          </a:p>
        </p:txBody>
      </p:sp>
      <p:sp>
        <p:nvSpPr>
          <p:cNvPr id="25" name="Rectángulo 24"/>
          <p:cNvSpPr/>
          <p:nvPr/>
        </p:nvSpPr>
        <p:spPr>
          <a:xfrm>
            <a:off x="207802" y="3564853"/>
            <a:ext cx="2275830" cy="2660301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Encargado de la limpieza del patio, área de juegos, salones. </a:t>
            </a:r>
            <a:endParaRPr lang="es-MX" sz="1400" dirty="0">
              <a:solidFill>
                <a:schemeClr val="tx1">
                  <a:lumMod val="95000"/>
                  <a:lumOff val="5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3457331" y="3564852"/>
            <a:ext cx="2275829" cy="2660301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Encargadas de la educación, atención, control y cuidado de los alumnos.  </a:t>
            </a:r>
          </a:p>
        </p:txBody>
      </p:sp>
      <p:sp>
        <p:nvSpPr>
          <p:cNvPr id="27" name="Rectángulo 26"/>
          <p:cNvSpPr/>
          <p:nvPr/>
        </p:nvSpPr>
        <p:spPr>
          <a:xfrm>
            <a:off x="6351740" y="3564852"/>
            <a:ext cx="2493690" cy="2660301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USAER: Encargados de los alumnos con algún tipo de barrera de aprendizaje.</a:t>
            </a:r>
          </a:p>
          <a:p>
            <a:pPr algn="ctr"/>
            <a:r>
              <a:rPr lang="es-MX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Psicóloga: Encargado de la atención de alumnos con problemas de conducta</a:t>
            </a:r>
          </a:p>
          <a:p>
            <a:pPr algn="ctr"/>
            <a:r>
              <a:rPr lang="es-MX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Educación física: Encargado de las clases físicas y motoras de los alumnos. </a:t>
            </a:r>
          </a:p>
        </p:txBody>
      </p:sp>
      <p:cxnSp>
        <p:nvCxnSpPr>
          <p:cNvPr id="8" name="Conector recto de flecha 7"/>
          <p:cNvCxnSpPr>
            <a:stCxn id="4" idx="2"/>
            <a:endCxn id="7" idx="0"/>
          </p:cNvCxnSpPr>
          <p:nvPr/>
        </p:nvCxnSpPr>
        <p:spPr>
          <a:xfrm flipH="1">
            <a:off x="4586451" y="863176"/>
            <a:ext cx="1608" cy="2949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>
            <a:stCxn id="7" idx="2"/>
            <a:endCxn id="11" idx="0"/>
          </p:cNvCxnSpPr>
          <p:nvPr/>
        </p:nvCxnSpPr>
        <p:spPr>
          <a:xfrm flipH="1">
            <a:off x="4586450" y="1691416"/>
            <a:ext cx="1" cy="2546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ector angular 20"/>
          <p:cNvCxnSpPr>
            <a:stCxn id="7" idx="2"/>
            <a:endCxn id="16" idx="0"/>
          </p:cNvCxnSpPr>
          <p:nvPr/>
        </p:nvCxnSpPr>
        <p:spPr>
          <a:xfrm rot="5400000">
            <a:off x="2838780" y="198353"/>
            <a:ext cx="254609" cy="3240734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ector angular 28"/>
          <p:cNvCxnSpPr>
            <a:stCxn id="7" idx="2"/>
            <a:endCxn id="15" idx="0"/>
          </p:cNvCxnSpPr>
          <p:nvPr/>
        </p:nvCxnSpPr>
        <p:spPr>
          <a:xfrm rot="16200000" flipH="1">
            <a:off x="5956422" y="321445"/>
            <a:ext cx="272193" cy="3012134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stCxn id="16" idx="2"/>
            <a:endCxn id="25" idx="0"/>
          </p:cNvCxnSpPr>
          <p:nvPr/>
        </p:nvCxnSpPr>
        <p:spPr>
          <a:xfrm>
            <a:off x="1345717" y="3147646"/>
            <a:ext cx="0" cy="4172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>
            <a:stCxn id="11" idx="2"/>
            <a:endCxn id="26" idx="0"/>
          </p:cNvCxnSpPr>
          <p:nvPr/>
        </p:nvCxnSpPr>
        <p:spPr>
          <a:xfrm>
            <a:off x="4586450" y="3147646"/>
            <a:ext cx="8796" cy="4172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>
            <a:stCxn id="15" idx="2"/>
            <a:endCxn id="27" idx="0"/>
          </p:cNvCxnSpPr>
          <p:nvPr/>
        </p:nvCxnSpPr>
        <p:spPr>
          <a:xfrm>
            <a:off x="7598585" y="3182815"/>
            <a:ext cx="0" cy="3820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35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156</Words>
  <Application>Microsoft Office PowerPoint</Application>
  <PresentationFormat>Carta (216 x 279 mm)</PresentationFormat>
  <Paragraphs>32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4</cp:revision>
  <dcterms:created xsi:type="dcterms:W3CDTF">2019-12-10T19:25:35Z</dcterms:created>
  <dcterms:modified xsi:type="dcterms:W3CDTF">2019-12-13T16:10:54Z</dcterms:modified>
</cp:coreProperties>
</file>