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539288" cy="12347575"/>
  <p:notesSz cx="6858000" cy="9144000"/>
  <p:defaultTextStyle>
    <a:defPPr>
      <a:defRPr lang="es-MX"/>
    </a:defPPr>
    <a:lvl1pPr marL="0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1pPr>
    <a:lvl2pPr marL="469773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2pPr>
    <a:lvl3pPr marL="939546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3pPr>
    <a:lvl4pPr marL="1409319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4pPr>
    <a:lvl5pPr marL="1879092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5pPr>
    <a:lvl6pPr marL="2348865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6pPr>
    <a:lvl7pPr marL="2818638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7pPr>
    <a:lvl8pPr marL="3288411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8pPr>
    <a:lvl9pPr marL="3758184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>
        <p:scale>
          <a:sx n="53" d="100"/>
          <a:sy n="53" d="100"/>
        </p:scale>
        <p:origin x="1956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5447" y="2020773"/>
            <a:ext cx="8108395" cy="4298785"/>
          </a:xfrm>
        </p:spPr>
        <p:txBody>
          <a:bodyPr anchor="b"/>
          <a:lstStyle>
            <a:lvl1pPr algn="ctr">
              <a:defRPr sz="625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2411" y="6485336"/>
            <a:ext cx="7154466" cy="2981138"/>
          </a:xfrm>
        </p:spPr>
        <p:txBody>
          <a:bodyPr/>
          <a:lstStyle>
            <a:lvl1pPr marL="0" indent="0" algn="ctr">
              <a:buNone/>
              <a:defRPr sz="2504"/>
            </a:lvl1pPr>
            <a:lvl2pPr marL="476951" indent="0" algn="ctr">
              <a:buNone/>
              <a:defRPr sz="2086"/>
            </a:lvl2pPr>
            <a:lvl3pPr marL="953902" indent="0" algn="ctr">
              <a:buNone/>
              <a:defRPr sz="1878"/>
            </a:lvl3pPr>
            <a:lvl4pPr marL="1430853" indent="0" algn="ctr">
              <a:buNone/>
              <a:defRPr sz="1669"/>
            </a:lvl4pPr>
            <a:lvl5pPr marL="1907804" indent="0" algn="ctr">
              <a:buNone/>
              <a:defRPr sz="1669"/>
            </a:lvl5pPr>
            <a:lvl6pPr marL="2384755" indent="0" algn="ctr">
              <a:buNone/>
              <a:defRPr sz="1669"/>
            </a:lvl6pPr>
            <a:lvl7pPr marL="2861706" indent="0" algn="ctr">
              <a:buNone/>
              <a:defRPr sz="1669"/>
            </a:lvl7pPr>
            <a:lvl8pPr marL="3338657" indent="0" algn="ctr">
              <a:buNone/>
              <a:defRPr sz="1669"/>
            </a:lvl8pPr>
            <a:lvl9pPr marL="3815608" indent="0" algn="ctr">
              <a:buNone/>
              <a:defRPr sz="1669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2658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7088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553" y="657394"/>
            <a:ext cx="2056909" cy="1046399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5826" y="657394"/>
            <a:ext cx="6051486" cy="1046399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8549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03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58" y="3078323"/>
            <a:ext cx="8227636" cy="5136247"/>
          </a:xfrm>
        </p:spPr>
        <p:txBody>
          <a:bodyPr anchor="b"/>
          <a:lstStyle>
            <a:lvl1pPr>
              <a:defRPr sz="625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58" y="8263161"/>
            <a:ext cx="8227636" cy="2701031"/>
          </a:xfrm>
        </p:spPr>
        <p:txBody>
          <a:bodyPr/>
          <a:lstStyle>
            <a:lvl1pPr marL="0" indent="0">
              <a:buNone/>
              <a:defRPr sz="2504">
                <a:solidFill>
                  <a:schemeClr val="tx1"/>
                </a:solidFill>
              </a:defRPr>
            </a:lvl1pPr>
            <a:lvl2pPr marL="476951" indent="0">
              <a:buNone/>
              <a:defRPr sz="2086">
                <a:solidFill>
                  <a:schemeClr val="tx1">
                    <a:tint val="75000"/>
                  </a:schemeClr>
                </a:solidFill>
              </a:defRPr>
            </a:lvl2pPr>
            <a:lvl3pPr marL="953902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3pPr>
            <a:lvl4pPr marL="1430853" indent="0">
              <a:buNone/>
              <a:defRPr sz="1669">
                <a:solidFill>
                  <a:schemeClr val="tx1">
                    <a:tint val="75000"/>
                  </a:schemeClr>
                </a:solidFill>
              </a:defRPr>
            </a:lvl4pPr>
            <a:lvl5pPr marL="1907804" indent="0">
              <a:buNone/>
              <a:defRPr sz="1669">
                <a:solidFill>
                  <a:schemeClr val="tx1">
                    <a:tint val="75000"/>
                  </a:schemeClr>
                </a:solidFill>
              </a:defRPr>
            </a:lvl5pPr>
            <a:lvl6pPr marL="2384755" indent="0">
              <a:buNone/>
              <a:defRPr sz="1669">
                <a:solidFill>
                  <a:schemeClr val="tx1">
                    <a:tint val="75000"/>
                  </a:schemeClr>
                </a:solidFill>
              </a:defRPr>
            </a:lvl6pPr>
            <a:lvl7pPr marL="2861706" indent="0">
              <a:buNone/>
              <a:defRPr sz="1669">
                <a:solidFill>
                  <a:schemeClr val="tx1">
                    <a:tint val="75000"/>
                  </a:schemeClr>
                </a:solidFill>
              </a:defRPr>
            </a:lvl7pPr>
            <a:lvl8pPr marL="3338657" indent="0">
              <a:buNone/>
              <a:defRPr sz="1669">
                <a:solidFill>
                  <a:schemeClr val="tx1">
                    <a:tint val="75000"/>
                  </a:schemeClr>
                </a:solidFill>
              </a:defRPr>
            </a:lvl8pPr>
            <a:lvl9pPr marL="3815608" indent="0">
              <a:buNone/>
              <a:defRPr sz="1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8013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5826" y="3286970"/>
            <a:ext cx="4054197" cy="783442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9265" y="3286970"/>
            <a:ext cx="4054197" cy="783442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9226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068" y="657397"/>
            <a:ext cx="8227636" cy="23866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070" y="3026872"/>
            <a:ext cx="4035565" cy="1483423"/>
          </a:xfrm>
        </p:spPr>
        <p:txBody>
          <a:bodyPr anchor="b"/>
          <a:lstStyle>
            <a:lvl1pPr marL="0" indent="0">
              <a:buNone/>
              <a:defRPr sz="2504" b="1"/>
            </a:lvl1pPr>
            <a:lvl2pPr marL="476951" indent="0">
              <a:buNone/>
              <a:defRPr sz="2086" b="1"/>
            </a:lvl2pPr>
            <a:lvl3pPr marL="953902" indent="0">
              <a:buNone/>
              <a:defRPr sz="1878" b="1"/>
            </a:lvl3pPr>
            <a:lvl4pPr marL="1430853" indent="0">
              <a:buNone/>
              <a:defRPr sz="1669" b="1"/>
            </a:lvl4pPr>
            <a:lvl5pPr marL="1907804" indent="0">
              <a:buNone/>
              <a:defRPr sz="1669" b="1"/>
            </a:lvl5pPr>
            <a:lvl6pPr marL="2384755" indent="0">
              <a:buNone/>
              <a:defRPr sz="1669" b="1"/>
            </a:lvl6pPr>
            <a:lvl7pPr marL="2861706" indent="0">
              <a:buNone/>
              <a:defRPr sz="1669" b="1"/>
            </a:lvl7pPr>
            <a:lvl8pPr marL="3338657" indent="0">
              <a:buNone/>
              <a:defRPr sz="1669" b="1"/>
            </a:lvl8pPr>
            <a:lvl9pPr marL="3815608" indent="0">
              <a:buNone/>
              <a:defRPr sz="166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070" y="4510295"/>
            <a:ext cx="4035565" cy="663396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9265" y="3026872"/>
            <a:ext cx="4055440" cy="1483423"/>
          </a:xfrm>
        </p:spPr>
        <p:txBody>
          <a:bodyPr anchor="b"/>
          <a:lstStyle>
            <a:lvl1pPr marL="0" indent="0">
              <a:buNone/>
              <a:defRPr sz="2504" b="1"/>
            </a:lvl1pPr>
            <a:lvl2pPr marL="476951" indent="0">
              <a:buNone/>
              <a:defRPr sz="2086" b="1"/>
            </a:lvl2pPr>
            <a:lvl3pPr marL="953902" indent="0">
              <a:buNone/>
              <a:defRPr sz="1878" b="1"/>
            </a:lvl3pPr>
            <a:lvl4pPr marL="1430853" indent="0">
              <a:buNone/>
              <a:defRPr sz="1669" b="1"/>
            </a:lvl4pPr>
            <a:lvl5pPr marL="1907804" indent="0">
              <a:buNone/>
              <a:defRPr sz="1669" b="1"/>
            </a:lvl5pPr>
            <a:lvl6pPr marL="2384755" indent="0">
              <a:buNone/>
              <a:defRPr sz="1669" b="1"/>
            </a:lvl6pPr>
            <a:lvl7pPr marL="2861706" indent="0">
              <a:buNone/>
              <a:defRPr sz="1669" b="1"/>
            </a:lvl7pPr>
            <a:lvl8pPr marL="3338657" indent="0">
              <a:buNone/>
              <a:defRPr sz="1669" b="1"/>
            </a:lvl8pPr>
            <a:lvl9pPr marL="3815608" indent="0">
              <a:buNone/>
              <a:defRPr sz="166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9265" y="4510295"/>
            <a:ext cx="4055440" cy="663396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3998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3025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83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068" y="823172"/>
            <a:ext cx="3076669" cy="2881101"/>
          </a:xfrm>
        </p:spPr>
        <p:txBody>
          <a:bodyPr anchor="b"/>
          <a:lstStyle>
            <a:lvl1pPr>
              <a:defRPr sz="333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5440" y="1777825"/>
            <a:ext cx="4829265" cy="8774781"/>
          </a:xfrm>
        </p:spPr>
        <p:txBody>
          <a:bodyPr/>
          <a:lstStyle>
            <a:lvl1pPr>
              <a:defRPr sz="3338"/>
            </a:lvl1pPr>
            <a:lvl2pPr>
              <a:defRPr sz="2921"/>
            </a:lvl2pPr>
            <a:lvl3pPr>
              <a:defRPr sz="2504"/>
            </a:lvl3pPr>
            <a:lvl4pPr>
              <a:defRPr sz="2086"/>
            </a:lvl4pPr>
            <a:lvl5pPr>
              <a:defRPr sz="2086"/>
            </a:lvl5pPr>
            <a:lvl6pPr>
              <a:defRPr sz="2086"/>
            </a:lvl6pPr>
            <a:lvl7pPr>
              <a:defRPr sz="2086"/>
            </a:lvl7pPr>
            <a:lvl8pPr>
              <a:defRPr sz="2086"/>
            </a:lvl8pPr>
            <a:lvl9pPr>
              <a:defRPr sz="2086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7068" y="3704273"/>
            <a:ext cx="3076669" cy="6862623"/>
          </a:xfrm>
        </p:spPr>
        <p:txBody>
          <a:bodyPr/>
          <a:lstStyle>
            <a:lvl1pPr marL="0" indent="0">
              <a:buNone/>
              <a:defRPr sz="1669"/>
            </a:lvl1pPr>
            <a:lvl2pPr marL="476951" indent="0">
              <a:buNone/>
              <a:defRPr sz="1460"/>
            </a:lvl2pPr>
            <a:lvl3pPr marL="953902" indent="0">
              <a:buNone/>
              <a:defRPr sz="1252"/>
            </a:lvl3pPr>
            <a:lvl4pPr marL="1430853" indent="0">
              <a:buNone/>
              <a:defRPr sz="1043"/>
            </a:lvl4pPr>
            <a:lvl5pPr marL="1907804" indent="0">
              <a:buNone/>
              <a:defRPr sz="1043"/>
            </a:lvl5pPr>
            <a:lvl6pPr marL="2384755" indent="0">
              <a:buNone/>
              <a:defRPr sz="1043"/>
            </a:lvl6pPr>
            <a:lvl7pPr marL="2861706" indent="0">
              <a:buNone/>
              <a:defRPr sz="1043"/>
            </a:lvl7pPr>
            <a:lvl8pPr marL="3338657" indent="0">
              <a:buNone/>
              <a:defRPr sz="1043"/>
            </a:lvl8pPr>
            <a:lvl9pPr marL="3815608" indent="0">
              <a:buNone/>
              <a:defRPr sz="104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8773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068" y="823172"/>
            <a:ext cx="3076669" cy="2881101"/>
          </a:xfrm>
        </p:spPr>
        <p:txBody>
          <a:bodyPr anchor="b"/>
          <a:lstStyle>
            <a:lvl1pPr>
              <a:defRPr sz="333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5440" y="1777825"/>
            <a:ext cx="4829265" cy="8774781"/>
          </a:xfrm>
        </p:spPr>
        <p:txBody>
          <a:bodyPr anchor="t"/>
          <a:lstStyle>
            <a:lvl1pPr marL="0" indent="0">
              <a:buNone/>
              <a:defRPr sz="3338"/>
            </a:lvl1pPr>
            <a:lvl2pPr marL="476951" indent="0">
              <a:buNone/>
              <a:defRPr sz="2921"/>
            </a:lvl2pPr>
            <a:lvl3pPr marL="953902" indent="0">
              <a:buNone/>
              <a:defRPr sz="2504"/>
            </a:lvl3pPr>
            <a:lvl4pPr marL="1430853" indent="0">
              <a:buNone/>
              <a:defRPr sz="2086"/>
            </a:lvl4pPr>
            <a:lvl5pPr marL="1907804" indent="0">
              <a:buNone/>
              <a:defRPr sz="2086"/>
            </a:lvl5pPr>
            <a:lvl6pPr marL="2384755" indent="0">
              <a:buNone/>
              <a:defRPr sz="2086"/>
            </a:lvl6pPr>
            <a:lvl7pPr marL="2861706" indent="0">
              <a:buNone/>
              <a:defRPr sz="2086"/>
            </a:lvl7pPr>
            <a:lvl8pPr marL="3338657" indent="0">
              <a:buNone/>
              <a:defRPr sz="2086"/>
            </a:lvl8pPr>
            <a:lvl9pPr marL="3815608" indent="0">
              <a:buNone/>
              <a:defRPr sz="2086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7068" y="3704273"/>
            <a:ext cx="3076669" cy="6862623"/>
          </a:xfrm>
        </p:spPr>
        <p:txBody>
          <a:bodyPr/>
          <a:lstStyle>
            <a:lvl1pPr marL="0" indent="0">
              <a:buNone/>
              <a:defRPr sz="1669"/>
            </a:lvl1pPr>
            <a:lvl2pPr marL="476951" indent="0">
              <a:buNone/>
              <a:defRPr sz="1460"/>
            </a:lvl2pPr>
            <a:lvl3pPr marL="953902" indent="0">
              <a:buNone/>
              <a:defRPr sz="1252"/>
            </a:lvl3pPr>
            <a:lvl4pPr marL="1430853" indent="0">
              <a:buNone/>
              <a:defRPr sz="1043"/>
            </a:lvl4pPr>
            <a:lvl5pPr marL="1907804" indent="0">
              <a:buNone/>
              <a:defRPr sz="1043"/>
            </a:lvl5pPr>
            <a:lvl6pPr marL="2384755" indent="0">
              <a:buNone/>
              <a:defRPr sz="1043"/>
            </a:lvl6pPr>
            <a:lvl7pPr marL="2861706" indent="0">
              <a:buNone/>
              <a:defRPr sz="1043"/>
            </a:lvl7pPr>
            <a:lvl8pPr marL="3338657" indent="0">
              <a:buNone/>
              <a:defRPr sz="1043"/>
            </a:lvl8pPr>
            <a:lvl9pPr marL="3815608" indent="0">
              <a:buNone/>
              <a:defRPr sz="104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6306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5826" y="657397"/>
            <a:ext cx="8227636" cy="2386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826" y="3286970"/>
            <a:ext cx="8227636" cy="7834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826" y="11444375"/>
            <a:ext cx="2146340" cy="6573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9889" y="11444375"/>
            <a:ext cx="3219510" cy="6573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37122" y="11444375"/>
            <a:ext cx="2146340" cy="6573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050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53902" rtl="0" eaLnBrk="1" latinLnBrk="0" hangingPunct="1">
        <a:lnSpc>
          <a:spcPct val="90000"/>
        </a:lnSpc>
        <a:spcBef>
          <a:spcPct val="0"/>
        </a:spcBef>
        <a:buNone/>
        <a:defRPr sz="4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8476" indent="-238476" algn="l" defTabSz="953902" rtl="0" eaLnBrk="1" latinLnBrk="0" hangingPunct="1">
        <a:lnSpc>
          <a:spcPct val="90000"/>
        </a:lnSpc>
        <a:spcBef>
          <a:spcPts val="1043"/>
        </a:spcBef>
        <a:buFont typeface="Arial" panose="020B0604020202020204" pitchFamily="34" charset="0"/>
        <a:buChar char="•"/>
        <a:defRPr sz="2921" kern="1200">
          <a:solidFill>
            <a:schemeClr val="tx1"/>
          </a:solidFill>
          <a:latin typeface="+mn-lt"/>
          <a:ea typeface="+mn-ea"/>
          <a:cs typeface="+mn-cs"/>
        </a:defRPr>
      </a:lvl1pPr>
      <a:lvl2pPr marL="715427" indent="-238476" algn="l" defTabSz="953902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2504" kern="1200">
          <a:solidFill>
            <a:schemeClr val="tx1"/>
          </a:solidFill>
          <a:latin typeface="+mn-lt"/>
          <a:ea typeface="+mn-ea"/>
          <a:cs typeface="+mn-cs"/>
        </a:defRPr>
      </a:lvl2pPr>
      <a:lvl3pPr marL="1192378" indent="-238476" algn="l" defTabSz="953902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3pPr>
      <a:lvl4pPr marL="1669329" indent="-238476" algn="l" defTabSz="953902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1878" kern="1200">
          <a:solidFill>
            <a:schemeClr val="tx1"/>
          </a:solidFill>
          <a:latin typeface="+mn-lt"/>
          <a:ea typeface="+mn-ea"/>
          <a:cs typeface="+mn-cs"/>
        </a:defRPr>
      </a:lvl4pPr>
      <a:lvl5pPr marL="2146280" indent="-238476" algn="l" defTabSz="953902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1878" kern="1200">
          <a:solidFill>
            <a:schemeClr val="tx1"/>
          </a:solidFill>
          <a:latin typeface="+mn-lt"/>
          <a:ea typeface="+mn-ea"/>
          <a:cs typeface="+mn-cs"/>
        </a:defRPr>
      </a:lvl5pPr>
      <a:lvl6pPr marL="2623231" indent="-238476" algn="l" defTabSz="953902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1878" kern="1200">
          <a:solidFill>
            <a:schemeClr val="tx1"/>
          </a:solidFill>
          <a:latin typeface="+mn-lt"/>
          <a:ea typeface="+mn-ea"/>
          <a:cs typeface="+mn-cs"/>
        </a:defRPr>
      </a:lvl6pPr>
      <a:lvl7pPr marL="3100182" indent="-238476" algn="l" defTabSz="953902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1878" kern="1200">
          <a:solidFill>
            <a:schemeClr val="tx1"/>
          </a:solidFill>
          <a:latin typeface="+mn-lt"/>
          <a:ea typeface="+mn-ea"/>
          <a:cs typeface="+mn-cs"/>
        </a:defRPr>
      </a:lvl7pPr>
      <a:lvl8pPr marL="3577133" indent="-238476" algn="l" defTabSz="953902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1878" kern="1200">
          <a:solidFill>
            <a:schemeClr val="tx1"/>
          </a:solidFill>
          <a:latin typeface="+mn-lt"/>
          <a:ea typeface="+mn-ea"/>
          <a:cs typeface="+mn-cs"/>
        </a:defRPr>
      </a:lvl8pPr>
      <a:lvl9pPr marL="4054084" indent="-238476" algn="l" defTabSz="953902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18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1pPr>
      <a:lvl2pPr marL="476951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2pPr>
      <a:lvl3pPr marL="953902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3pPr>
      <a:lvl4pPr marL="1430853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4pPr>
      <a:lvl5pPr marL="1907804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5pPr>
      <a:lvl6pPr marL="2384755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6pPr>
      <a:lvl7pPr marL="2861706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7pPr>
      <a:lvl8pPr marL="3338657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8pPr>
      <a:lvl9pPr marL="3815608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inta hacia arriba 3"/>
          <p:cNvSpPr/>
          <p:nvPr/>
        </p:nvSpPr>
        <p:spPr>
          <a:xfrm>
            <a:off x="1070311" y="305004"/>
            <a:ext cx="7201362" cy="1626298"/>
          </a:xfrm>
          <a:prstGeom prst="ribbon2">
            <a:avLst>
              <a:gd name="adj1" fmla="val 18255"/>
              <a:gd name="adj2" fmla="val 50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Jardín de Niños “Victoria Garza Villarreal”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1861" y="2586312"/>
            <a:ext cx="9444816" cy="3029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400" dirty="0">
                <a:latin typeface="Berlin Sans FB" panose="020E0602020502020306" pitchFamily="34" charset="0"/>
              </a:rPr>
              <a:t>DIRECCION</a:t>
            </a:r>
            <a:r>
              <a:rPr lang="es-MX" sz="3400" dirty="0" smtClean="0">
                <a:latin typeface="Berlin Sans FB" panose="020E0602020502020306" pitchFamily="34" charset="0"/>
              </a:rPr>
              <a:t>.</a:t>
            </a:r>
          </a:p>
          <a:p>
            <a:r>
              <a:rPr lang="es-MX" sz="2500" dirty="0" smtClean="0">
                <a:latin typeface="Berlin Sans FB" panose="020E0602020502020306" pitchFamily="34" charset="0"/>
              </a:rPr>
              <a:t>Su función se origina en las demandas de los distintos componentes de la escuela como institución: de los objetivos, de los recursos humanos, materiales, financieros., de la organización, de la tecnología, la cultura escolar y el entorno en donde se ubica la escuela </a:t>
            </a:r>
            <a:endParaRPr lang="es-MX" sz="2500" dirty="0">
              <a:latin typeface="Berlin Sans FB" panose="020E0602020502020306" pitchFamily="34" charset="0"/>
            </a:endParaRPr>
          </a:p>
          <a:p>
            <a:r>
              <a:rPr lang="es-MX" sz="5689" dirty="0"/>
              <a:t> </a:t>
            </a:r>
          </a:p>
        </p:txBody>
      </p:sp>
      <p:cxnSp>
        <p:nvCxnSpPr>
          <p:cNvPr id="8" name="Conector recto de flecha 7"/>
          <p:cNvCxnSpPr/>
          <p:nvPr/>
        </p:nvCxnSpPr>
        <p:spPr>
          <a:xfrm flipH="1">
            <a:off x="2063770" y="4841011"/>
            <a:ext cx="1966" cy="684287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30081" y="5524588"/>
            <a:ext cx="4803929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PERSONAL </a:t>
            </a:r>
            <a:r>
              <a:rPr lang="es-MX" sz="3200" dirty="0" smtClean="0">
                <a:latin typeface="Berlin Sans FB" panose="020E0602020502020306" pitchFamily="34" charset="0"/>
              </a:rPr>
              <a:t>DOCENTE. </a:t>
            </a:r>
            <a:r>
              <a:rPr lang="es-MX" sz="2400" dirty="0" smtClean="0">
                <a:latin typeface="Berlin Sans FB" panose="020E0602020502020306" pitchFamily="34" charset="0"/>
              </a:rPr>
              <a:t>Programa, realiza y evalúa programas de atención aplicado métodos de enseñanza y aprendizaje que favorecen el desarrollo de la autonomía personal. </a:t>
            </a:r>
            <a:endParaRPr lang="es-MX" sz="2400" dirty="0">
              <a:latin typeface="Berlin Sans FB" panose="020E0602020502020306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2756694" y="10559654"/>
            <a:ext cx="445634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TRABAJADOR </a:t>
            </a:r>
            <a:r>
              <a:rPr lang="es-MX" sz="3200" dirty="0" smtClean="0">
                <a:latin typeface="Berlin Sans FB" panose="020E0602020502020306" pitchFamily="34" charset="0"/>
              </a:rPr>
              <a:t>MANUAL</a:t>
            </a:r>
          </a:p>
          <a:p>
            <a:pPr algn="ctr"/>
            <a:r>
              <a:rPr lang="es-MX" sz="2400" dirty="0" smtClean="0">
                <a:latin typeface="Berlin Sans FB" panose="020E0602020502020306" pitchFamily="34" charset="0"/>
              </a:rPr>
              <a:t>Ejerce las funciones de mantenimiento, vigilancia y limpieza en el jardín de niños.</a:t>
            </a:r>
            <a:endParaRPr lang="es-MX" sz="2400" dirty="0">
              <a:latin typeface="Berlin Sans FB" panose="020E0602020502020306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947553" y="8497551"/>
            <a:ext cx="22494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1° a</a:t>
            </a:r>
          </a:p>
          <a:p>
            <a:pPr algn="ctr"/>
            <a:r>
              <a:rPr lang="es-MX" sz="3200" dirty="0">
                <a:latin typeface="Berlin Sans FB" panose="020E0602020502020306" pitchFamily="34" charset="0"/>
              </a:rPr>
              <a:t>2° a</a:t>
            </a:r>
          </a:p>
          <a:p>
            <a:pPr algn="ctr"/>
            <a:r>
              <a:rPr lang="es-MX" sz="3200" dirty="0">
                <a:latin typeface="Berlin Sans FB" panose="020E0602020502020306" pitchFamily="34" charset="0"/>
              </a:rPr>
              <a:t>3° a</a:t>
            </a:r>
          </a:p>
          <a:p>
            <a:pPr algn="ctr"/>
            <a:r>
              <a:rPr lang="es-MX" sz="3200" dirty="0">
                <a:latin typeface="Berlin Sans FB" panose="020E0602020502020306" pitchFamily="34" charset="0"/>
              </a:rPr>
              <a:t>Mixto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5487080" y="5492571"/>
            <a:ext cx="4178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PERSONAL DOCENTE 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5487080" y="6450447"/>
            <a:ext cx="403068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Educación </a:t>
            </a:r>
            <a:r>
              <a:rPr lang="es-MX" sz="3200" dirty="0" smtClean="0">
                <a:latin typeface="Berlin Sans FB" panose="020E0602020502020306" pitchFamily="34" charset="0"/>
              </a:rPr>
              <a:t>física. </a:t>
            </a:r>
            <a:r>
              <a:rPr lang="es-MX" sz="2400" dirty="0" smtClean="0">
                <a:latin typeface="Berlin Sans FB" panose="020E0602020502020306" pitchFamily="34" charset="0"/>
              </a:rPr>
              <a:t>Intervenir pedagógicamente para desarrollar la motricidad y corporeidad de los alumnos.</a:t>
            </a:r>
            <a:endParaRPr lang="es-MX" sz="3200" dirty="0">
              <a:latin typeface="Berlin Sans FB" panose="020E0602020502020306" pitchFamily="34" charset="0"/>
            </a:endParaRPr>
          </a:p>
          <a:p>
            <a:pPr algn="ctr"/>
            <a:r>
              <a:rPr lang="es-MX" sz="3200" dirty="0">
                <a:latin typeface="Berlin Sans FB" panose="020E0602020502020306" pitchFamily="34" charset="0"/>
              </a:rPr>
              <a:t>Educación </a:t>
            </a:r>
            <a:r>
              <a:rPr lang="es-MX" sz="3200" dirty="0" smtClean="0">
                <a:latin typeface="Berlin Sans FB" panose="020E0602020502020306" pitchFamily="34" charset="0"/>
              </a:rPr>
              <a:t>artística. </a:t>
            </a:r>
            <a:r>
              <a:rPr lang="es-MX" sz="2400" dirty="0" smtClean="0">
                <a:latin typeface="Berlin Sans FB" panose="020E0602020502020306" pitchFamily="34" charset="0"/>
              </a:rPr>
              <a:t>Favorecer el autodescubrimiento del niño y estimular la profundidad de su expresión. </a:t>
            </a:r>
            <a:endParaRPr lang="es-MX" sz="2400" dirty="0">
              <a:latin typeface="Berlin Sans FB" panose="020E0602020502020306" pitchFamily="34" charset="0"/>
            </a:endParaRPr>
          </a:p>
        </p:txBody>
      </p:sp>
      <p:cxnSp>
        <p:nvCxnSpPr>
          <p:cNvPr id="23" name="Conector recto de flecha 22"/>
          <p:cNvCxnSpPr/>
          <p:nvPr/>
        </p:nvCxnSpPr>
        <p:spPr>
          <a:xfrm>
            <a:off x="7576264" y="6077346"/>
            <a:ext cx="0" cy="456045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>
            <a:off x="2063770" y="10756759"/>
            <a:ext cx="0" cy="979569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7802691" y="10338077"/>
            <a:ext cx="0" cy="1398251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/>
          <p:nvPr/>
        </p:nvCxnSpPr>
        <p:spPr>
          <a:xfrm flipV="1">
            <a:off x="2063770" y="11736328"/>
            <a:ext cx="692924" cy="9742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/>
          <p:cNvCxnSpPr/>
          <p:nvPr/>
        </p:nvCxnSpPr>
        <p:spPr>
          <a:xfrm flipH="1">
            <a:off x="6971427" y="11736328"/>
            <a:ext cx="853251" cy="456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/>
          <p:cNvCxnSpPr/>
          <p:nvPr/>
        </p:nvCxnSpPr>
        <p:spPr>
          <a:xfrm>
            <a:off x="2072285" y="7947692"/>
            <a:ext cx="0" cy="567658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/>
          <p:cNvCxnSpPr/>
          <p:nvPr/>
        </p:nvCxnSpPr>
        <p:spPr>
          <a:xfrm flipH="1">
            <a:off x="7576264" y="4841757"/>
            <a:ext cx="1966" cy="684287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 flipH="1">
            <a:off x="4670992" y="1859923"/>
            <a:ext cx="1966" cy="684287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180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147</Words>
  <Application>Microsoft Office PowerPoint</Application>
  <PresentationFormat>Personalizado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Berlin Sans FB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9</cp:revision>
  <dcterms:created xsi:type="dcterms:W3CDTF">2019-12-10T19:20:51Z</dcterms:created>
  <dcterms:modified xsi:type="dcterms:W3CDTF">2019-12-13T16:06:44Z</dcterms:modified>
</cp:coreProperties>
</file>