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6" d="100"/>
          <a:sy n="96" d="100"/>
        </p:scale>
        <p:origin x="1944" y="-3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7ED4-FBAD-405D-A9F4-C7E054C09D4B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DD9-936F-438C-A55F-3440ADCC9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389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7ED4-FBAD-405D-A9F4-C7E054C09D4B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DD9-936F-438C-A55F-3440ADCC9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6677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7ED4-FBAD-405D-A9F4-C7E054C09D4B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DD9-936F-438C-A55F-3440ADCC9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3595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7ED4-FBAD-405D-A9F4-C7E054C09D4B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DD9-936F-438C-A55F-3440ADCC9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6923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7ED4-FBAD-405D-A9F4-C7E054C09D4B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DD9-936F-438C-A55F-3440ADCC9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4378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7ED4-FBAD-405D-A9F4-C7E054C09D4B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DD9-936F-438C-A55F-3440ADCC9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6684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7ED4-FBAD-405D-A9F4-C7E054C09D4B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DD9-936F-438C-A55F-3440ADCC9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560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7ED4-FBAD-405D-A9F4-C7E054C09D4B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DD9-936F-438C-A55F-3440ADCC9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50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7ED4-FBAD-405D-A9F4-C7E054C09D4B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DD9-936F-438C-A55F-3440ADCC9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771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7ED4-FBAD-405D-A9F4-C7E054C09D4B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DD9-936F-438C-A55F-3440ADCC9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449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7ED4-FBAD-405D-A9F4-C7E054C09D4B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DD9-936F-438C-A55F-3440ADCC9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996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67ED4-FBAD-405D-A9F4-C7E054C09D4B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EBDD9-936F-438C-A55F-3440ADCC9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6783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44" y="513665"/>
            <a:ext cx="6069252" cy="10925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9250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1</cp:revision>
  <dcterms:created xsi:type="dcterms:W3CDTF">2019-12-13T18:57:38Z</dcterms:created>
  <dcterms:modified xsi:type="dcterms:W3CDTF">2019-12-13T18:57:56Z</dcterms:modified>
</cp:coreProperties>
</file>