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6689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091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852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094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516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41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388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48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145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845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49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ED416-5542-4D41-BD76-E4C8F4AB3B15}" type="datetimeFigureOut">
              <a:rPr lang="es-MX" smtClean="0"/>
              <a:t>13/12/2019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B5301-EB7C-4633-B130-2B0B3CDBAB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79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9268" r="6672" b="19184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2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275" t="7907" r="6873" b="17969"/>
          <a:stretch/>
        </p:blipFill>
        <p:spPr>
          <a:xfrm rot="16200000">
            <a:off x="2667002" y="-2667003"/>
            <a:ext cx="6858000" cy="1219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45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</cp:revision>
  <dcterms:created xsi:type="dcterms:W3CDTF">2019-12-13T18:57:16Z</dcterms:created>
  <dcterms:modified xsi:type="dcterms:W3CDTF">2019-12-13T19:13:01Z</dcterms:modified>
</cp:coreProperties>
</file>