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28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5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57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21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86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43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4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04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8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745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C6D379A2-552D-4965-A57B-E564BFF3311F}" type="datetimeFigureOut">
              <a:rPr lang="es-MX" smtClean="0"/>
              <a:t>13/12/2019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17936A6D-E220-4473-B426-C934FD5F3CF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6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0741" y="0"/>
            <a:ext cx="8386575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b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 </a:t>
            </a:r>
            <a:b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Ciclo 2019-2020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Organigrama del Jardín de niños María L Pérez de Arreola</a:t>
            </a:r>
            <a:endParaRPr lang="es-MX" altLang="es-MX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Optativo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II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>
              <a:lnSpc>
                <a:spcPct val="150000"/>
              </a:lnSpc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educación preescolar en la entidad: retos y oportunidades</a:t>
            </a:r>
          </a:p>
          <a:p>
            <a:pPr lvl="0" algn="ctr">
              <a:lnSpc>
                <a:spcPct val="150000"/>
              </a:lnSpc>
            </a:pPr>
            <a:r>
              <a:rPr lang="es-MX" altLang="es-MX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Eduarda Maldonado Martínez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Larissa Elizabeth D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vila 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Patl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#5</a:t>
            </a:r>
            <a:b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</a:t>
            </a: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</a:t>
            </a:r>
          </a:p>
          <a:p>
            <a:pPr marL="1524000" marR="0" lvl="0" indent="-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la problemática educativa con base en su conocimiento del contexto estatal y de los indicadores educativos para tomar decisiones que orienten su desempeño docente.</a:t>
            </a:r>
          </a:p>
          <a:p>
            <a:pPr marL="1524000" marR="0" lvl="0" indent="-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Asume</a:t>
            </a:r>
            <a:r>
              <a:rPr kumimoji="0" lang="es-MX" altLang="es-MX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críticamente las responsabilidades establecidas en el marco normativo para orientar su ejercicio profesional.</a:t>
            </a:r>
          </a:p>
          <a:p>
            <a:pPr marL="1524000" marR="0" lvl="0" indent="-2667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MX" altLang="es-MX" sz="1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Diseña</a:t>
            </a:r>
            <a:r>
              <a:rPr lang="es-MX" alt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proyectos de trabajo para vincular las necesidades del entorno y la institución con base en un diagnostico. </a:t>
            </a:r>
            <a:endParaRPr kumimoji="0" lang="es-MX" alt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a 13 de diciembre del 2019</a:t>
            </a: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034" y="0"/>
            <a:ext cx="937245" cy="11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7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29556" y="93735"/>
            <a:ext cx="7717005" cy="144655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Organización de la educación preescolar</a:t>
            </a:r>
            <a:endParaRPr lang="es-E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787958" y="1610623"/>
            <a:ext cx="1600200" cy="3701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Directora</a:t>
            </a:r>
            <a:endParaRPr lang="es-MX" dirty="0"/>
          </a:p>
        </p:txBody>
      </p:sp>
      <p:cxnSp>
        <p:nvCxnSpPr>
          <p:cNvPr id="9" name="Conector recto 8"/>
          <p:cNvCxnSpPr>
            <a:stCxn id="7" idx="2"/>
          </p:cNvCxnSpPr>
          <p:nvPr/>
        </p:nvCxnSpPr>
        <p:spPr>
          <a:xfrm>
            <a:off x="4588058" y="1980737"/>
            <a:ext cx="0" cy="229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787958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Educadoras</a:t>
            </a:r>
          </a:p>
          <a:p>
            <a:pPr algn="ctr"/>
            <a:r>
              <a:rPr lang="es-MX" dirty="0" smtClean="0"/>
              <a:t>1 A</a:t>
            </a:r>
          </a:p>
          <a:p>
            <a:pPr algn="ctr"/>
            <a:r>
              <a:rPr lang="es-MX" dirty="0" smtClean="0"/>
              <a:t>1 B</a:t>
            </a:r>
          </a:p>
          <a:p>
            <a:pPr algn="ctr"/>
            <a:r>
              <a:rPr lang="es-MX" dirty="0" smtClean="0"/>
              <a:t>2 B</a:t>
            </a:r>
          </a:p>
          <a:p>
            <a:pPr algn="ctr"/>
            <a:r>
              <a:rPr lang="es-MX" dirty="0" smtClean="0"/>
              <a:t>2 y 3 A</a:t>
            </a:r>
          </a:p>
          <a:p>
            <a:pPr algn="ctr"/>
            <a:r>
              <a:rPr lang="es-MX" dirty="0" smtClean="0"/>
              <a:t>3 B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1912132" y="2095268"/>
            <a:ext cx="534863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6460671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USAER</a:t>
            </a:r>
          </a:p>
          <a:p>
            <a:pPr algn="ctr"/>
            <a:r>
              <a:rPr lang="es-MX" dirty="0" smtClean="0"/>
              <a:t>Psicóloga </a:t>
            </a:r>
          </a:p>
          <a:p>
            <a:pPr algn="ctr"/>
            <a:r>
              <a:rPr lang="es-MX" dirty="0" smtClean="0"/>
              <a:t>Educación física 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115245" y="2209800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Intendente</a:t>
            </a:r>
          </a:p>
        </p:txBody>
      </p:sp>
      <p:cxnSp>
        <p:nvCxnSpPr>
          <p:cNvPr id="18" name="Conector recto 17"/>
          <p:cNvCxnSpPr>
            <a:stCxn id="15" idx="0"/>
          </p:cNvCxnSpPr>
          <p:nvPr/>
        </p:nvCxnSpPr>
        <p:spPr>
          <a:xfrm flipV="1">
            <a:off x="7260771" y="2095268"/>
            <a:ext cx="0" cy="114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1912132" y="2095268"/>
            <a:ext cx="0" cy="1145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>
            <a:stCxn id="11" idx="2"/>
          </p:cNvCxnSpPr>
          <p:nvPr/>
        </p:nvCxnSpPr>
        <p:spPr>
          <a:xfrm flipH="1">
            <a:off x="4586451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7259164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1912132" y="4201886"/>
            <a:ext cx="1607" cy="2949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1112032" y="4496844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Encargado de la limpieza del patio, área de juegos, salones.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3783138" y="4496844"/>
            <a:ext cx="1600200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Encargadas de la educación, atención, control y cuidado de los alumnos.  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6151733" y="4496844"/>
            <a:ext cx="2205221" cy="19920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USAER: Encargados de los alumnos con algún tipo de barrera de aprendizaje.</a:t>
            </a:r>
          </a:p>
          <a:p>
            <a:pPr algn="ctr"/>
            <a:r>
              <a:rPr lang="es-MX" sz="1200" dirty="0" smtClean="0"/>
              <a:t>Psicóloga: Encargado de la atención de alumnos con problemas de conducta</a:t>
            </a:r>
          </a:p>
          <a:p>
            <a:pPr algn="ctr"/>
            <a:r>
              <a:rPr lang="es-MX" sz="1200" dirty="0" smtClean="0"/>
              <a:t>Educación física: Encargado de las clases físicas y motoras de los alumnos. </a:t>
            </a:r>
          </a:p>
        </p:txBody>
      </p:sp>
    </p:spTree>
    <p:extLst>
      <p:ext uri="{BB962C8B-B14F-4D97-AF65-F5344CB8AC3E}">
        <p14:creationId xmlns:p14="http://schemas.microsoft.com/office/powerpoint/2010/main" val="2061354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a">
  <a:themeElements>
    <a:clrScheme name="Metropolitan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13</TotalTime>
  <Words>96</Words>
  <Application>Microsoft Office PowerPoint</Application>
  <PresentationFormat>Carta (216 x 279 mm)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Metropolitana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2019-12-10T19:25:35Z</dcterms:created>
  <dcterms:modified xsi:type="dcterms:W3CDTF">2019-12-13T16:24:10Z</dcterms:modified>
</cp:coreProperties>
</file>