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6" r:id="rId3"/>
  </p:sldIdLst>
  <p:sldSz cx="9144000" cy="6858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9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2628" y="770467"/>
            <a:ext cx="8086725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000" spc="-120" baseline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0634" y="4198409"/>
            <a:ext cx="6921151" cy="164592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7289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128040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7963" y="695325"/>
            <a:ext cx="1971675" cy="48006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644" y="714376"/>
            <a:ext cx="5800725" cy="5400675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2504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1576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628" y="767419"/>
            <a:ext cx="8085582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000" b="0" baseline="0">
                <a:solidFill>
                  <a:schemeClr val="accent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0634" y="4187275"/>
            <a:ext cx="6919722" cy="164592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210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7492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7738" y="1993392"/>
            <a:ext cx="3806190" cy="3767328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286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492" y="2032000"/>
            <a:ext cx="3806190" cy="7234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492" y="2736150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6310" y="2029968"/>
            <a:ext cx="3806190" cy="72237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6310" y="2734056"/>
            <a:ext cx="3806190" cy="32004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4335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0415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904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0" y="0"/>
            <a:ext cx="3429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196053" y="542282"/>
            <a:ext cx="253746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360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" y="762000"/>
            <a:ext cx="4572000" cy="4572000"/>
          </a:xfr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700"/>
            </a:lvl3pPr>
            <a:lvl4pPr>
              <a:defRPr sz="15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06987" y="2511813"/>
            <a:ext cx="254889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500">
                <a:solidFill>
                  <a:srgbClr val="40404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3895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918" y="5418668"/>
            <a:ext cx="8085582" cy="613283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9144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rgbClr val="4D4D4D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7492" y="5909735"/>
            <a:ext cx="6922008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1200"/>
              </a:spcBef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75000"/>
                  </a:srgb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3745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919" y="499533"/>
            <a:ext cx="8079581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7206" y="1993393"/>
            <a:ext cx="8065294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4350" y="6412447"/>
            <a:ext cx="30861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fld id="{C6D379A2-552D-4965-A57B-E564BFF3311F}" type="datetimeFigureOut">
              <a:rPr lang="es-MX" smtClean="0"/>
              <a:t>13/12/2019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554697"/>
            <a:ext cx="37719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1193" y="5829748"/>
            <a:ext cx="219456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0" b="0">
                <a:ln>
                  <a:noFill/>
                </a:ln>
                <a:solidFill>
                  <a:schemeClr val="accent1">
                    <a:alpha val="20000"/>
                  </a:schemeClr>
                </a:solidFill>
                <a:latin typeface="+mj-lt"/>
              </a:defRPr>
            </a:lvl1pPr>
          </a:lstStyle>
          <a:p>
            <a:fld id="{17936A6D-E220-4473-B426-C934FD5F3CF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6965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274320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280741" y="0"/>
            <a:ext cx="8386575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EDUCACION PREESCOLAR</a:t>
            </a:r>
            <a:b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ó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Preescolar </a:t>
            </a:r>
            <a:b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2019-2020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altLang="es-MX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Organigrama del Jardín de niños María L Pérez de Arreola</a:t>
            </a:r>
            <a:endParaRPr lang="es-MX" altLang="es-MX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Optativo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II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lvl="0" algn="ctr">
              <a:lnSpc>
                <a:spcPct val="150000"/>
              </a:lnSpc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educación preescolar en la entidad: retos y oportunidades</a:t>
            </a:r>
          </a:p>
          <a:p>
            <a:pPr lvl="0" algn="ctr">
              <a:lnSpc>
                <a:spcPct val="150000"/>
              </a:lnSpc>
            </a:pPr>
            <a:r>
              <a:rPr lang="es-MX" altLang="es-MX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Eduarda Maldonado Martínez </a:t>
            </a:r>
            <a:endParaRPr kumimoji="0" lang="es-MX" altLang="es-MX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50000"/>
              </a:lnSpc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Larissa Elizabeth D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vila </a:t>
            </a:r>
            <a:r>
              <a:rPr kumimoji="0" lang="es-MX" alt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Patl</a:t>
            </a:r>
            <a:r>
              <a:rPr kumimoji="0" lang="es-MX" alt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á</a:t>
            </a:r>
            <a:r>
              <a:rPr kumimoji="0" lang="es-MX" altLang="es-MX" sz="1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#5</a:t>
            </a:r>
            <a:b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º</a:t>
            </a: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 de la unidad</a:t>
            </a:r>
          </a:p>
          <a:p>
            <a:pPr marL="1524000" marR="0" lvl="0" indent="-26670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Analiza la problemática educativa con base en su conocimiento del contexto estatal y de los indicadores educativos para tomar decisiones que orienten su desempeño docente.</a:t>
            </a:r>
          </a:p>
          <a:p>
            <a:pPr marL="1524000" marR="0" lvl="0" indent="-26670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Asume</a:t>
            </a:r>
            <a:r>
              <a:rPr kumimoji="0" lang="es-MX" altLang="es-MX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críticamente las responsabilidades establecidas en el marco normativo para orientar su ejercicio profesional.</a:t>
            </a:r>
          </a:p>
          <a:p>
            <a:pPr marL="1524000" marR="0" lvl="0" indent="-266700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s-MX" altLang="es-MX" sz="1400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Diseña</a:t>
            </a:r>
            <a:r>
              <a:rPr lang="es-MX" alt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proyectos de trabajo para vincular las necesidades del entorno y la institución con base en un diagnostico. </a:t>
            </a:r>
            <a:endParaRPr kumimoji="0" lang="es-MX" altLang="es-MX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Saltillo, Coahuila a 13 de diciembre del 2019</a:t>
            </a:r>
            <a:endParaRPr kumimoji="0" lang="es-MX" alt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7034" y="0"/>
            <a:ext cx="937245" cy="1151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278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29556" y="93735"/>
            <a:ext cx="7717005" cy="1446550"/>
          </a:xfrm>
          <a:prstGeom prst="rect">
            <a:avLst/>
          </a:prstGeom>
          <a:solidFill>
            <a:schemeClr val="accent4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4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Organización de la educación preescolar</a:t>
            </a:r>
            <a:endParaRPr lang="es-ES" sz="4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3787958" y="1610623"/>
            <a:ext cx="1600200" cy="37011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Directora</a:t>
            </a:r>
            <a:endParaRPr lang="es-MX" dirty="0"/>
          </a:p>
        </p:txBody>
      </p:sp>
      <p:cxnSp>
        <p:nvCxnSpPr>
          <p:cNvPr id="9" name="Conector recto 8"/>
          <p:cNvCxnSpPr>
            <a:stCxn id="7" idx="2"/>
          </p:cNvCxnSpPr>
          <p:nvPr/>
        </p:nvCxnSpPr>
        <p:spPr>
          <a:xfrm>
            <a:off x="4588058" y="1980737"/>
            <a:ext cx="0" cy="229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ángulo 10"/>
          <p:cNvSpPr/>
          <p:nvPr/>
        </p:nvSpPr>
        <p:spPr>
          <a:xfrm>
            <a:off x="3787958" y="2209800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Educadoras</a:t>
            </a:r>
          </a:p>
          <a:p>
            <a:pPr algn="ctr"/>
            <a:r>
              <a:rPr lang="es-MX" dirty="0" smtClean="0"/>
              <a:t>1 A</a:t>
            </a:r>
          </a:p>
          <a:p>
            <a:pPr algn="ctr"/>
            <a:r>
              <a:rPr lang="es-MX" dirty="0" smtClean="0"/>
              <a:t>1 B</a:t>
            </a:r>
          </a:p>
          <a:p>
            <a:pPr algn="ctr"/>
            <a:r>
              <a:rPr lang="es-MX" dirty="0" smtClean="0"/>
              <a:t>2 B</a:t>
            </a:r>
          </a:p>
          <a:p>
            <a:pPr algn="ctr"/>
            <a:r>
              <a:rPr lang="es-MX" dirty="0" smtClean="0"/>
              <a:t>2 y 3 A</a:t>
            </a:r>
          </a:p>
          <a:p>
            <a:pPr algn="ctr"/>
            <a:r>
              <a:rPr lang="es-MX" dirty="0" smtClean="0"/>
              <a:t>3 B</a:t>
            </a:r>
          </a:p>
        </p:txBody>
      </p:sp>
      <p:cxnSp>
        <p:nvCxnSpPr>
          <p:cNvPr id="13" name="Conector recto 12"/>
          <p:cNvCxnSpPr/>
          <p:nvPr/>
        </p:nvCxnSpPr>
        <p:spPr>
          <a:xfrm>
            <a:off x="1912132" y="2095268"/>
            <a:ext cx="5348639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ángulo 14"/>
          <p:cNvSpPr/>
          <p:nvPr/>
        </p:nvSpPr>
        <p:spPr>
          <a:xfrm>
            <a:off x="6460671" y="2209800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USAER</a:t>
            </a:r>
          </a:p>
          <a:p>
            <a:pPr algn="ctr"/>
            <a:r>
              <a:rPr lang="es-MX" dirty="0" smtClean="0"/>
              <a:t>Psicóloga </a:t>
            </a:r>
          </a:p>
          <a:p>
            <a:pPr algn="ctr"/>
            <a:r>
              <a:rPr lang="es-MX" dirty="0" smtClean="0"/>
              <a:t>Educación física </a:t>
            </a:r>
          </a:p>
        </p:txBody>
      </p:sp>
      <p:sp>
        <p:nvSpPr>
          <p:cNvPr id="16" name="Rectángulo 15"/>
          <p:cNvSpPr/>
          <p:nvPr/>
        </p:nvSpPr>
        <p:spPr>
          <a:xfrm>
            <a:off x="1115245" y="2209800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Intendente</a:t>
            </a:r>
          </a:p>
        </p:txBody>
      </p:sp>
      <p:cxnSp>
        <p:nvCxnSpPr>
          <p:cNvPr id="18" name="Conector recto 17"/>
          <p:cNvCxnSpPr>
            <a:stCxn id="15" idx="0"/>
          </p:cNvCxnSpPr>
          <p:nvPr/>
        </p:nvCxnSpPr>
        <p:spPr>
          <a:xfrm flipV="1">
            <a:off x="7260771" y="2095268"/>
            <a:ext cx="0" cy="1145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 flipV="1">
            <a:off x="1912132" y="2095268"/>
            <a:ext cx="0" cy="1145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/>
          <p:cNvCxnSpPr>
            <a:stCxn id="11" idx="2"/>
          </p:cNvCxnSpPr>
          <p:nvPr/>
        </p:nvCxnSpPr>
        <p:spPr>
          <a:xfrm flipH="1">
            <a:off x="4586451" y="4201886"/>
            <a:ext cx="1607" cy="294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 flipH="1">
            <a:off x="7259164" y="4201886"/>
            <a:ext cx="1607" cy="294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ector recto 23"/>
          <p:cNvCxnSpPr/>
          <p:nvPr/>
        </p:nvCxnSpPr>
        <p:spPr>
          <a:xfrm flipH="1">
            <a:off x="1912132" y="4201886"/>
            <a:ext cx="1607" cy="29495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1112032" y="4496844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Encargado de la limpieza del patio, área de juegos, salones. </a:t>
            </a:r>
          </a:p>
        </p:txBody>
      </p:sp>
      <p:sp>
        <p:nvSpPr>
          <p:cNvPr id="26" name="Rectángulo 25"/>
          <p:cNvSpPr/>
          <p:nvPr/>
        </p:nvSpPr>
        <p:spPr>
          <a:xfrm>
            <a:off x="3783138" y="4496844"/>
            <a:ext cx="1600200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 smtClean="0"/>
              <a:t>Encargadas de la educación, atención, control y cuidado de los alumnos.  </a:t>
            </a:r>
          </a:p>
        </p:txBody>
      </p:sp>
      <p:sp>
        <p:nvSpPr>
          <p:cNvPr id="27" name="Rectángulo 26"/>
          <p:cNvSpPr/>
          <p:nvPr/>
        </p:nvSpPr>
        <p:spPr>
          <a:xfrm>
            <a:off x="6151733" y="4496844"/>
            <a:ext cx="2205221" cy="19920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dirty="0" smtClean="0"/>
              <a:t>USAER: Encargados de los alumnos con algún tipo de barrera de aprendizaje.</a:t>
            </a:r>
          </a:p>
          <a:p>
            <a:pPr algn="ctr"/>
            <a:r>
              <a:rPr lang="es-MX" sz="1200" dirty="0" smtClean="0"/>
              <a:t>Psicóloga: Encargado de la atención de alumnos con problemas de conducta</a:t>
            </a:r>
          </a:p>
          <a:p>
            <a:pPr algn="ctr"/>
            <a:r>
              <a:rPr lang="es-MX" sz="1200" dirty="0" smtClean="0"/>
              <a:t>Educación física: Encargado de las clases físicas y motoras de los alumnos. </a:t>
            </a:r>
          </a:p>
        </p:txBody>
      </p:sp>
    </p:spTree>
    <p:extLst>
      <p:ext uri="{BB962C8B-B14F-4D97-AF65-F5344CB8AC3E}">
        <p14:creationId xmlns:p14="http://schemas.microsoft.com/office/powerpoint/2010/main" val="20613541"/>
      </p:ext>
    </p:extLst>
  </p:cSld>
  <p:clrMapOvr>
    <a:masterClrMapping/>
  </p:clrMapOvr>
</p:sld>
</file>

<file path=ppt/theme/theme1.xml><?xml version="1.0" encoding="utf-8"?>
<a:theme xmlns:a="http://schemas.openxmlformats.org/drawingml/2006/main" name="Metropolitana">
  <a:themeElements>
    <a:clrScheme name="Metropolitana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a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TM03457491[[fn=Metrópoli]]</Template>
  <TotalTime>13</TotalTime>
  <Words>96</Words>
  <Application>Microsoft Office PowerPoint</Application>
  <PresentationFormat>Carta (216 x 279 mm)</PresentationFormat>
  <Paragraphs>30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Metropolitana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3</cp:revision>
  <dcterms:created xsi:type="dcterms:W3CDTF">2019-12-10T19:25:35Z</dcterms:created>
  <dcterms:modified xsi:type="dcterms:W3CDTF">2019-12-13T16:24:10Z</dcterms:modified>
</cp:coreProperties>
</file>