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9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89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67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59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92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37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68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60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5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71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44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9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78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44" y="513665"/>
            <a:ext cx="6069252" cy="1092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25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2019-12-13T18:57:38Z</dcterms:created>
  <dcterms:modified xsi:type="dcterms:W3CDTF">2019-12-13T19:00:09Z</dcterms:modified>
</cp:coreProperties>
</file>