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2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8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36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40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6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5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45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69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9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30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CBAA-8991-4F95-A60B-72AA5957957D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FC8B-7B51-4C97-91C3-D99254604F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20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551" b="15357"/>
          <a:stretch/>
        </p:blipFill>
        <p:spPr>
          <a:xfrm rot="16200000">
            <a:off x="2667001" y="-2667001"/>
            <a:ext cx="685799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6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444" b="16641"/>
          <a:stretch/>
        </p:blipFill>
        <p:spPr>
          <a:xfrm rot="16200000">
            <a:off x="2667001" y="-2667003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8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2019-12-13T19:05:38Z</dcterms:created>
  <dcterms:modified xsi:type="dcterms:W3CDTF">2019-12-13T19:12:33Z</dcterms:modified>
</cp:coreProperties>
</file>