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28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5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21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86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3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4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04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8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745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escudo de la enep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387" y="1134249"/>
            <a:ext cx="1141964" cy="84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065468" y="857250"/>
            <a:ext cx="543799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63919" y="2019076"/>
            <a:ext cx="520401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50" b="1" dirty="0"/>
              <a:t>Nombre de la alumna: </a:t>
            </a:r>
            <a:r>
              <a:rPr lang="es-MX" sz="1350" dirty="0"/>
              <a:t>Daniela Elizabeth Luna Rangel </a:t>
            </a:r>
          </a:p>
          <a:p>
            <a:pPr algn="ctr"/>
            <a:endParaRPr lang="es-MX" sz="1350" dirty="0"/>
          </a:p>
          <a:p>
            <a:pPr algn="ctr"/>
            <a:r>
              <a:rPr lang="es-MX" sz="1350" b="1" dirty="0"/>
              <a:t>Grado y sección</a:t>
            </a:r>
            <a:r>
              <a:rPr lang="es-MX" sz="1350" dirty="0"/>
              <a:t>:  3 “A”         NL: 12</a:t>
            </a:r>
          </a:p>
          <a:p>
            <a:pPr algn="ctr"/>
            <a:endParaRPr lang="es-MX" sz="1350" dirty="0"/>
          </a:p>
          <a:p>
            <a:pPr algn="ctr"/>
            <a:r>
              <a:rPr lang="es-MX" sz="1350" b="1" dirty="0"/>
              <a:t>Asignatura: </a:t>
            </a:r>
            <a:r>
              <a:rPr lang="es-MX" sz="1350" dirty="0"/>
              <a:t>Optativo </a:t>
            </a:r>
          </a:p>
          <a:p>
            <a:pPr algn="ctr"/>
            <a:endParaRPr lang="es-MX" sz="1350" dirty="0"/>
          </a:p>
          <a:p>
            <a:pPr algn="ctr"/>
            <a:r>
              <a:rPr lang="es-MX" sz="1350" b="1" dirty="0"/>
              <a:t>Docente: </a:t>
            </a:r>
            <a:r>
              <a:rPr lang="es-MX" sz="1350" dirty="0"/>
              <a:t>Eduarda Maldonado Martínez</a:t>
            </a:r>
          </a:p>
          <a:p>
            <a:pPr algn="ctr"/>
            <a:endParaRPr lang="es-MX" sz="1350" dirty="0"/>
          </a:p>
          <a:p>
            <a:pPr algn="ctr"/>
            <a:r>
              <a:rPr lang="es-MX" sz="1350" b="1" dirty="0"/>
              <a:t>Unidad 2: </a:t>
            </a:r>
            <a:r>
              <a:rPr lang="es-MX" sz="1350" dirty="0"/>
              <a:t>La educación preescolar en la entidad: Retos y oportunidades</a:t>
            </a:r>
          </a:p>
          <a:p>
            <a:pPr algn="ctr"/>
            <a:r>
              <a:rPr lang="es-MX" sz="1350" dirty="0"/>
              <a:t> </a:t>
            </a:r>
          </a:p>
          <a:p>
            <a:pPr algn="ctr"/>
            <a:r>
              <a:rPr lang="es-MX" sz="1350" b="1" dirty="0"/>
              <a:t>Competencias: 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s-MX" sz="1350" dirty="0"/>
              <a:t>Analiza la problemática con base en su conocimiento del contexto estatal y de los indicadores educativos para tomar decisiones que orienten su desempeño 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s-MX" sz="1350" dirty="0"/>
              <a:t>Asumen críticamente las responsabilidades establecidas en el marco para orientar su ejercicio profesional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es-MX" sz="1350" dirty="0"/>
              <a:t>Diseña proyectos de trabajo para vincular las necesidades del entorno y la institución con base en un diagnostico </a:t>
            </a:r>
          </a:p>
        </p:txBody>
      </p:sp>
    </p:spTree>
    <p:extLst>
      <p:ext uri="{BB962C8B-B14F-4D97-AF65-F5344CB8AC3E}">
        <p14:creationId xmlns:p14="http://schemas.microsoft.com/office/powerpoint/2010/main" val="66785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9556" y="93735"/>
            <a:ext cx="7717005" cy="144655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Organización de la educación preescolar</a:t>
            </a:r>
            <a:endParaRPr lang="es-E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87958" y="1610623"/>
            <a:ext cx="1600200" cy="3701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Directora</a:t>
            </a:r>
            <a:endParaRPr lang="es-MX" dirty="0"/>
          </a:p>
        </p:txBody>
      </p:sp>
      <p:cxnSp>
        <p:nvCxnSpPr>
          <p:cNvPr id="9" name="Conector recto 8"/>
          <p:cNvCxnSpPr>
            <a:stCxn id="7" idx="2"/>
          </p:cNvCxnSpPr>
          <p:nvPr/>
        </p:nvCxnSpPr>
        <p:spPr>
          <a:xfrm>
            <a:off x="4588058" y="1980737"/>
            <a:ext cx="0" cy="229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787958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Educadoras</a:t>
            </a:r>
          </a:p>
          <a:p>
            <a:pPr algn="ctr"/>
            <a:r>
              <a:rPr lang="es-MX" dirty="0" smtClean="0"/>
              <a:t>1 A</a:t>
            </a:r>
          </a:p>
          <a:p>
            <a:pPr algn="ctr"/>
            <a:r>
              <a:rPr lang="es-MX" dirty="0" smtClean="0"/>
              <a:t>1 B</a:t>
            </a:r>
          </a:p>
          <a:p>
            <a:pPr algn="ctr"/>
            <a:r>
              <a:rPr lang="es-MX" dirty="0" smtClean="0"/>
              <a:t>2 B</a:t>
            </a:r>
          </a:p>
          <a:p>
            <a:pPr algn="ctr"/>
            <a:r>
              <a:rPr lang="es-MX" dirty="0" smtClean="0"/>
              <a:t>2 y 3 A</a:t>
            </a:r>
          </a:p>
          <a:p>
            <a:pPr algn="ctr"/>
            <a:r>
              <a:rPr lang="es-MX" dirty="0" smtClean="0"/>
              <a:t>3 B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912132" y="2095268"/>
            <a:ext cx="53486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6460671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USAER</a:t>
            </a:r>
          </a:p>
          <a:p>
            <a:pPr algn="ctr"/>
            <a:r>
              <a:rPr lang="es-MX" dirty="0" smtClean="0"/>
              <a:t>Psicóloga </a:t>
            </a:r>
          </a:p>
          <a:p>
            <a:pPr algn="ctr"/>
            <a:r>
              <a:rPr lang="es-MX" dirty="0" smtClean="0"/>
              <a:t>Educación física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115245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Intendente</a:t>
            </a:r>
          </a:p>
        </p:txBody>
      </p:sp>
      <p:cxnSp>
        <p:nvCxnSpPr>
          <p:cNvPr id="18" name="Conector recto 17"/>
          <p:cNvCxnSpPr>
            <a:stCxn id="15" idx="0"/>
          </p:cNvCxnSpPr>
          <p:nvPr/>
        </p:nvCxnSpPr>
        <p:spPr>
          <a:xfrm flipV="1">
            <a:off x="7260771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1912132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11" idx="2"/>
          </p:cNvCxnSpPr>
          <p:nvPr/>
        </p:nvCxnSpPr>
        <p:spPr>
          <a:xfrm flipH="1">
            <a:off x="4586451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7259164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1912132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1112032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Encargado de la limpieza del patio, área de juegos, salones.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3783138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Encargadas de la educación, atención, control y cuidado de los alumnos.  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6151733" y="4496844"/>
            <a:ext cx="2205221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USAER: Encargados de los alumnos con algún tipo de barrera de aprendizaje.</a:t>
            </a:r>
          </a:p>
          <a:p>
            <a:pPr algn="ctr"/>
            <a:r>
              <a:rPr lang="es-MX" sz="1200" dirty="0" smtClean="0"/>
              <a:t>Psicóloga: Encargado de la atención de alumnos con problemas de conducta</a:t>
            </a:r>
          </a:p>
          <a:p>
            <a:pPr algn="ctr"/>
            <a:r>
              <a:rPr lang="es-MX" sz="1200" dirty="0" smtClean="0"/>
              <a:t>Educación física: Encargado de las clases físicas y motoras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2061354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13</TotalTime>
  <Words>194</Words>
  <Application>Microsoft Office PowerPoint</Application>
  <PresentationFormat>Carta (216 x 279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Times New Roman</vt:lpstr>
      <vt:lpstr>Metropolitana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2019-12-10T19:25:35Z</dcterms:created>
  <dcterms:modified xsi:type="dcterms:W3CDTF">2019-12-13T16:22:23Z</dcterms:modified>
</cp:coreProperties>
</file>