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6" r:id="rId3"/>
  </p:sldIdLst>
  <p:sldSz cx="9144000" cy="6858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91" d="100"/>
          <a:sy n="91" d="100"/>
        </p:scale>
        <p:origin x="1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C6D379A2-552D-4965-A57B-E564BFF3311F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17936A6D-E220-4473-B426-C934FD5F3C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7289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79A2-552D-4965-A57B-E564BFF3311F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6A6D-E220-4473-B426-C934FD5F3C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2804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79A2-552D-4965-A57B-E564BFF3311F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6A6D-E220-4473-B426-C934FD5F3C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2504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79A2-552D-4965-A57B-E564BFF3311F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6A6D-E220-4473-B426-C934FD5F3C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1576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79A2-552D-4965-A57B-E564BFF3311F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6A6D-E220-4473-B426-C934FD5F3C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3210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79A2-552D-4965-A57B-E564BFF3311F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6A6D-E220-4473-B426-C934FD5F3C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2867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79A2-552D-4965-A57B-E564BFF3311F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6A6D-E220-4473-B426-C934FD5F3C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4335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79A2-552D-4965-A57B-E564BFF3311F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6A6D-E220-4473-B426-C934FD5F3C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0415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79A2-552D-4965-A57B-E564BFF3311F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6A6D-E220-4473-B426-C934FD5F3C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9047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79A2-552D-4965-A57B-E564BFF3311F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17936A6D-E220-4473-B426-C934FD5F3C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3895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C6D379A2-552D-4965-A57B-E564BFF3311F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17936A6D-E220-4473-B426-C934FD5F3C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37456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fld id="{C6D379A2-552D-4965-A57B-E564BFF3311F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0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fld id="{17936A6D-E220-4473-B426-C934FD5F3C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96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de escudo de la enep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387" y="1134249"/>
            <a:ext cx="1141964" cy="849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2065468" y="857250"/>
            <a:ext cx="543799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ESCUELA NORMAL DE EDUCACIÓN PREESCOLAR 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1663919" y="2019076"/>
            <a:ext cx="5204012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50" b="1" dirty="0"/>
              <a:t>Nombre de la alumna: </a:t>
            </a:r>
            <a:r>
              <a:rPr lang="es-MX" sz="1350" dirty="0"/>
              <a:t>Daniela Elizabeth Luna Rangel </a:t>
            </a:r>
          </a:p>
          <a:p>
            <a:pPr algn="ctr"/>
            <a:endParaRPr lang="es-MX" sz="1350" dirty="0"/>
          </a:p>
          <a:p>
            <a:pPr algn="ctr"/>
            <a:r>
              <a:rPr lang="es-MX" sz="1350" b="1" dirty="0"/>
              <a:t>Grado y sección</a:t>
            </a:r>
            <a:r>
              <a:rPr lang="es-MX" sz="1350" dirty="0"/>
              <a:t>:  3 “A”         NL: 12</a:t>
            </a:r>
          </a:p>
          <a:p>
            <a:pPr algn="ctr"/>
            <a:endParaRPr lang="es-MX" sz="1350" dirty="0"/>
          </a:p>
          <a:p>
            <a:pPr algn="ctr"/>
            <a:r>
              <a:rPr lang="es-MX" sz="1350" b="1" dirty="0"/>
              <a:t>Asignatura: </a:t>
            </a:r>
            <a:r>
              <a:rPr lang="es-MX" sz="1350" dirty="0"/>
              <a:t>Optativo </a:t>
            </a:r>
          </a:p>
          <a:p>
            <a:pPr algn="ctr"/>
            <a:endParaRPr lang="es-MX" sz="1350" dirty="0"/>
          </a:p>
          <a:p>
            <a:pPr algn="ctr"/>
            <a:r>
              <a:rPr lang="es-MX" sz="1350" b="1" dirty="0"/>
              <a:t>Docente: </a:t>
            </a:r>
            <a:r>
              <a:rPr lang="es-MX" sz="1350" dirty="0"/>
              <a:t>Eduarda Maldonado Martínez</a:t>
            </a:r>
          </a:p>
          <a:p>
            <a:pPr algn="ctr"/>
            <a:endParaRPr lang="es-MX" sz="1350" dirty="0"/>
          </a:p>
          <a:p>
            <a:pPr algn="ctr"/>
            <a:r>
              <a:rPr lang="es-MX" sz="1350" b="1" dirty="0"/>
              <a:t>Unidad 2: </a:t>
            </a:r>
            <a:r>
              <a:rPr lang="es-MX" sz="1350" dirty="0"/>
              <a:t>La educación preescolar en la entidad: Retos y oportunidades</a:t>
            </a:r>
          </a:p>
          <a:p>
            <a:pPr algn="ctr"/>
            <a:r>
              <a:rPr lang="es-MX" sz="1350" dirty="0"/>
              <a:t> </a:t>
            </a:r>
          </a:p>
          <a:p>
            <a:pPr algn="ctr"/>
            <a:r>
              <a:rPr lang="es-MX" sz="1350" b="1" dirty="0"/>
              <a:t>Competencias: </a:t>
            </a:r>
          </a:p>
          <a:p>
            <a:pPr marL="214313" indent="-214313" algn="ctr">
              <a:buFont typeface="Arial" panose="020B0604020202020204" pitchFamily="34" charset="0"/>
              <a:buChar char="•"/>
            </a:pPr>
            <a:r>
              <a:rPr lang="es-MX" sz="1350" dirty="0"/>
              <a:t>Analiza la problemática con base en su conocimiento del contexto estatal y de los indicadores educativos para tomar decisiones que orienten su desempeño </a:t>
            </a:r>
          </a:p>
          <a:p>
            <a:pPr marL="214313" indent="-214313" algn="ctr">
              <a:buFont typeface="Arial" panose="020B0604020202020204" pitchFamily="34" charset="0"/>
              <a:buChar char="•"/>
            </a:pPr>
            <a:r>
              <a:rPr lang="es-MX" sz="1350" dirty="0"/>
              <a:t>Asumen críticamente las responsabilidades establecidas en el marco para orientar su ejercicio profesional</a:t>
            </a:r>
          </a:p>
          <a:p>
            <a:pPr marL="214313" indent="-214313" algn="ctr">
              <a:buFont typeface="Arial" panose="020B0604020202020204" pitchFamily="34" charset="0"/>
              <a:buChar char="•"/>
            </a:pPr>
            <a:r>
              <a:rPr lang="es-MX" sz="1350" dirty="0"/>
              <a:t>Diseña proyectos de trabajo para vincular las necesidades del entorno y la institución con base en un diagnostico </a:t>
            </a:r>
          </a:p>
        </p:txBody>
      </p:sp>
    </p:spTree>
    <p:extLst>
      <p:ext uri="{BB962C8B-B14F-4D97-AF65-F5344CB8AC3E}">
        <p14:creationId xmlns:p14="http://schemas.microsoft.com/office/powerpoint/2010/main" val="667857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729556" y="93735"/>
            <a:ext cx="7717005" cy="1446550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Organización de la educación preescolar</a:t>
            </a:r>
            <a:endParaRPr lang="es-ES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3787958" y="1610623"/>
            <a:ext cx="1600200" cy="37011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Directora</a:t>
            </a:r>
            <a:endParaRPr lang="es-MX" dirty="0"/>
          </a:p>
        </p:txBody>
      </p:sp>
      <p:cxnSp>
        <p:nvCxnSpPr>
          <p:cNvPr id="9" name="Conector recto 8"/>
          <p:cNvCxnSpPr>
            <a:stCxn id="7" idx="2"/>
          </p:cNvCxnSpPr>
          <p:nvPr/>
        </p:nvCxnSpPr>
        <p:spPr>
          <a:xfrm>
            <a:off x="4588058" y="1980737"/>
            <a:ext cx="0" cy="2290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ángulo 10"/>
          <p:cNvSpPr/>
          <p:nvPr/>
        </p:nvSpPr>
        <p:spPr>
          <a:xfrm>
            <a:off x="3787958" y="2209800"/>
            <a:ext cx="1600200" cy="19920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Educadoras</a:t>
            </a:r>
          </a:p>
          <a:p>
            <a:pPr algn="ctr"/>
            <a:r>
              <a:rPr lang="es-MX" dirty="0" smtClean="0"/>
              <a:t>1 A</a:t>
            </a:r>
          </a:p>
          <a:p>
            <a:pPr algn="ctr"/>
            <a:r>
              <a:rPr lang="es-MX" dirty="0" smtClean="0"/>
              <a:t>1 B</a:t>
            </a:r>
          </a:p>
          <a:p>
            <a:pPr algn="ctr"/>
            <a:r>
              <a:rPr lang="es-MX" dirty="0" smtClean="0"/>
              <a:t>2 B</a:t>
            </a:r>
          </a:p>
          <a:p>
            <a:pPr algn="ctr"/>
            <a:r>
              <a:rPr lang="es-MX" dirty="0" smtClean="0"/>
              <a:t>2 y 3 A</a:t>
            </a:r>
          </a:p>
          <a:p>
            <a:pPr algn="ctr"/>
            <a:r>
              <a:rPr lang="es-MX" dirty="0" smtClean="0"/>
              <a:t>3 B</a:t>
            </a:r>
          </a:p>
        </p:txBody>
      </p:sp>
      <p:cxnSp>
        <p:nvCxnSpPr>
          <p:cNvPr id="13" name="Conector recto 12"/>
          <p:cNvCxnSpPr/>
          <p:nvPr/>
        </p:nvCxnSpPr>
        <p:spPr>
          <a:xfrm>
            <a:off x="1912132" y="2095268"/>
            <a:ext cx="5348639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ángulo 14"/>
          <p:cNvSpPr/>
          <p:nvPr/>
        </p:nvSpPr>
        <p:spPr>
          <a:xfrm>
            <a:off x="6460671" y="2209800"/>
            <a:ext cx="1600200" cy="19920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USAER</a:t>
            </a:r>
          </a:p>
          <a:p>
            <a:pPr algn="ctr"/>
            <a:r>
              <a:rPr lang="es-MX" dirty="0" smtClean="0"/>
              <a:t>Psicóloga </a:t>
            </a:r>
          </a:p>
          <a:p>
            <a:pPr algn="ctr"/>
            <a:r>
              <a:rPr lang="es-MX" dirty="0" smtClean="0"/>
              <a:t>Educación física </a:t>
            </a:r>
          </a:p>
        </p:txBody>
      </p:sp>
      <p:sp>
        <p:nvSpPr>
          <p:cNvPr id="16" name="Rectángulo 15"/>
          <p:cNvSpPr/>
          <p:nvPr/>
        </p:nvSpPr>
        <p:spPr>
          <a:xfrm>
            <a:off x="1115245" y="2209800"/>
            <a:ext cx="1600200" cy="19920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Intendente</a:t>
            </a:r>
          </a:p>
        </p:txBody>
      </p:sp>
      <p:cxnSp>
        <p:nvCxnSpPr>
          <p:cNvPr id="18" name="Conector recto 17"/>
          <p:cNvCxnSpPr>
            <a:stCxn id="15" idx="0"/>
          </p:cNvCxnSpPr>
          <p:nvPr/>
        </p:nvCxnSpPr>
        <p:spPr>
          <a:xfrm flipV="1">
            <a:off x="7260771" y="2095268"/>
            <a:ext cx="0" cy="1145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 flipV="1">
            <a:off x="1912132" y="2095268"/>
            <a:ext cx="0" cy="1145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ector recto 21"/>
          <p:cNvCxnSpPr>
            <a:stCxn id="11" idx="2"/>
          </p:cNvCxnSpPr>
          <p:nvPr/>
        </p:nvCxnSpPr>
        <p:spPr>
          <a:xfrm flipH="1">
            <a:off x="4586451" y="4201886"/>
            <a:ext cx="1607" cy="2949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 flipH="1">
            <a:off x="7259164" y="4201886"/>
            <a:ext cx="1607" cy="2949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/>
        </p:nvCxnSpPr>
        <p:spPr>
          <a:xfrm flipH="1">
            <a:off x="1912132" y="4201886"/>
            <a:ext cx="1607" cy="2949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Rectángulo 24"/>
          <p:cNvSpPr/>
          <p:nvPr/>
        </p:nvSpPr>
        <p:spPr>
          <a:xfrm>
            <a:off x="1112032" y="4496844"/>
            <a:ext cx="1600200" cy="19920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/>
              <a:t>Encargado de la limpieza del patio, área de juegos, salones. </a:t>
            </a:r>
          </a:p>
        </p:txBody>
      </p:sp>
      <p:sp>
        <p:nvSpPr>
          <p:cNvPr id="26" name="Rectángulo 25"/>
          <p:cNvSpPr/>
          <p:nvPr/>
        </p:nvSpPr>
        <p:spPr>
          <a:xfrm>
            <a:off x="3783138" y="4496844"/>
            <a:ext cx="1600200" cy="19920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/>
              <a:t>Encargadas de la educación, atención, control y cuidado de los alumnos.  </a:t>
            </a:r>
          </a:p>
        </p:txBody>
      </p:sp>
      <p:sp>
        <p:nvSpPr>
          <p:cNvPr id="27" name="Rectángulo 26"/>
          <p:cNvSpPr/>
          <p:nvPr/>
        </p:nvSpPr>
        <p:spPr>
          <a:xfrm>
            <a:off x="6151733" y="4496844"/>
            <a:ext cx="2205221" cy="19920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USAER: Encargados de los alumnos con algún tipo de barrera de aprendizaje.</a:t>
            </a:r>
          </a:p>
          <a:p>
            <a:pPr algn="ctr"/>
            <a:r>
              <a:rPr lang="es-MX" sz="1200" dirty="0" smtClean="0"/>
              <a:t>Psicóloga: Encargado de la atención de alumnos con problemas de conducta</a:t>
            </a:r>
          </a:p>
          <a:p>
            <a:pPr algn="ctr"/>
            <a:r>
              <a:rPr lang="es-MX" sz="1200" dirty="0" smtClean="0"/>
              <a:t>Educación física: Encargado de las clases físicas y motoras de los alumnos. </a:t>
            </a:r>
          </a:p>
        </p:txBody>
      </p:sp>
    </p:spTree>
    <p:extLst>
      <p:ext uri="{BB962C8B-B14F-4D97-AF65-F5344CB8AC3E}">
        <p14:creationId xmlns:p14="http://schemas.microsoft.com/office/powerpoint/2010/main" val="20613541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a">
  <a:themeElements>
    <a:clrScheme name="Metropolitana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TM03457491[[fn=Metrópoli]]</Template>
  <TotalTime>13</TotalTime>
  <Words>194</Words>
  <Application>Microsoft Office PowerPoint</Application>
  <PresentationFormat>Carta (216 x 279 mm)</PresentationFormat>
  <Paragraphs>32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 Light</vt:lpstr>
      <vt:lpstr>Times New Roman</vt:lpstr>
      <vt:lpstr>Metropolitana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3</cp:revision>
  <dcterms:created xsi:type="dcterms:W3CDTF">2019-12-10T19:25:35Z</dcterms:created>
  <dcterms:modified xsi:type="dcterms:W3CDTF">2019-12-13T16:22:23Z</dcterms:modified>
</cp:coreProperties>
</file>