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62" d="100"/>
          <a:sy n="62" d="100"/>
        </p:scale>
        <p:origin x="165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2" t="6416" r="8088"/>
          <a:stretch/>
        </p:blipFill>
        <p:spPr>
          <a:xfrm>
            <a:off x="1255363" y="1013447"/>
            <a:ext cx="9670942" cy="506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796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Savon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</cp:revision>
  <dcterms:created xsi:type="dcterms:W3CDTF">2019-12-13T19:22:53Z</dcterms:created>
  <dcterms:modified xsi:type="dcterms:W3CDTF">2019-12-13T19:23:42Z</dcterms:modified>
</cp:coreProperties>
</file>