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8" r:id="rId3"/>
    <p:sldId id="256" r:id="rId4"/>
  </p:sldIdLst>
  <p:sldSz cx="9539288" cy="12347575"/>
  <p:notesSz cx="6858000" cy="9144000"/>
  <p:defaultTextStyle>
    <a:defPPr>
      <a:defRPr lang="es-MX"/>
    </a:defPPr>
    <a:lvl1pPr marL="0" algn="l" defTabSz="939546" rtl="0" eaLnBrk="1" latinLnBrk="0" hangingPunct="1">
      <a:defRPr sz="1850" kern="1200">
        <a:solidFill>
          <a:schemeClr val="tx1"/>
        </a:solidFill>
        <a:latin typeface="+mn-lt"/>
        <a:ea typeface="+mn-ea"/>
        <a:cs typeface="+mn-cs"/>
      </a:defRPr>
    </a:lvl1pPr>
    <a:lvl2pPr marL="469773" algn="l" defTabSz="939546" rtl="0" eaLnBrk="1" latinLnBrk="0" hangingPunct="1">
      <a:defRPr sz="1850" kern="1200">
        <a:solidFill>
          <a:schemeClr val="tx1"/>
        </a:solidFill>
        <a:latin typeface="+mn-lt"/>
        <a:ea typeface="+mn-ea"/>
        <a:cs typeface="+mn-cs"/>
      </a:defRPr>
    </a:lvl2pPr>
    <a:lvl3pPr marL="939546" algn="l" defTabSz="939546" rtl="0" eaLnBrk="1" latinLnBrk="0" hangingPunct="1">
      <a:defRPr sz="1850" kern="1200">
        <a:solidFill>
          <a:schemeClr val="tx1"/>
        </a:solidFill>
        <a:latin typeface="+mn-lt"/>
        <a:ea typeface="+mn-ea"/>
        <a:cs typeface="+mn-cs"/>
      </a:defRPr>
    </a:lvl3pPr>
    <a:lvl4pPr marL="1409319" algn="l" defTabSz="939546" rtl="0" eaLnBrk="1" latinLnBrk="0" hangingPunct="1">
      <a:defRPr sz="1850" kern="1200">
        <a:solidFill>
          <a:schemeClr val="tx1"/>
        </a:solidFill>
        <a:latin typeface="+mn-lt"/>
        <a:ea typeface="+mn-ea"/>
        <a:cs typeface="+mn-cs"/>
      </a:defRPr>
    </a:lvl4pPr>
    <a:lvl5pPr marL="1879092" algn="l" defTabSz="939546" rtl="0" eaLnBrk="1" latinLnBrk="0" hangingPunct="1">
      <a:defRPr sz="1850" kern="1200">
        <a:solidFill>
          <a:schemeClr val="tx1"/>
        </a:solidFill>
        <a:latin typeface="+mn-lt"/>
        <a:ea typeface="+mn-ea"/>
        <a:cs typeface="+mn-cs"/>
      </a:defRPr>
    </a:lvl5pPr>
    <a:lvl6pPr marL="2348865" algn="l" defTabSz="939546" rtl="0" eaLnBrk="1" latinLnBrk="0" hangingPunct="1">
      <a:defRPr sz="1850" kern="1200">
        <a:solidFill>
          <a:schemeClr val="tx1"/>
        </a:solidFill>
        <a:latin typeface="+mn-lt"/>
        <a:ea typeface="+mn-ea"/>
        <a:cs typeface="+mn-cs"/>
      </a:defRPr>
    </a:lvl6pPr>
    <a:lvl7pPr marL="2818638" algn="l" defTabSz="939546" rtl="0" eaLnBrk="1" latinLnBrk="0" hangingPunct="1">
      <a:defRPr sz="1850" kern="1200">
        <a:solidFill>
          <a:schemeClr val="tx1"/>
        </a:solidFill>
        <a:latin typeface="+mn-lt"/>
        <a:ea typeface="+mn-ea"/>
        <a:cs typeface="+mn-cs"/>
      </a:defRPr>
    </a:lvl7pPr>
    <a:lvl8pPr marL="3288411" algn="l" defTabSz="939546" rtl="0" eaLnBrk="1" latinLnBrk="0" hangingPunct="1">
      <a:defRPr sz="1850" kern="1200">
        <a:solidFill>
          <a:schemeClr val="tx1"/>
        </a:solidFill>
        <a:latin typeface="+mn-lt"/>
        <a:ea typeface="+mn-ea"/>
        <a:cs typeface="+mn-cs"/>
      </a:defRPr>
    </a:lvl8pPr>
    <a:lvl9pPr marL="3758184" algn="l" defTabSz="939546" rtl="0" eaLnBrk="1" latinLnBrk="0" hangingPunct="1">
      <a:defRPr sz="18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51" d="100"/>
          <a:sy n="51" d="100"/>
        </p:scale>
        <p:origin x="20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5447" y="2020773"/>
            <a:ext cx="8108395" cy="4298785"/>
          </a:xfrm>
        </p:spPr>
        <p:txBody>
          <a:bodyPr anchor="b"/>
          <a:lstStyle>
            <a:lvl1pPr algn="ctr">
              <a:defRPr sz="625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2411" y="6485336"/>
            <a:ext cx="7154466" cy="2981138"/>
          </a:xfrm>
        </p:spPr>
        <p:txBody>
          <a:bodyPr/>
          <a:lstStyle>
            <a:lvl1pPr marL="0" indent="0" algn="ctr">
              <a:buNone/>
              <a:defRPr sz="2504"/>
            </a:lvl1pPr>
            <a:lvl2pPr marL="476951" indent="0" algn="ctr">
              <a:buNone/>
              <a:defRPr sz="2086"/>
            </a:lvl2pPr>
            <a:lvl3pPr marL="953902" indent="0" algn="ctr">
              <a:buNone/>
              <a:defRPr sz="1878"/>
            </a:lvl3pPr>
            <a:lvl4pPr marL="1430853" indent="0" algn="ctr">
              <a:buNone/>
              <a:defRPr sz="1669"/>
            </a:lvl4pPr>
            <a:lvl5pPr marL="1907804" indent="0" algn="ctr">
              <a:buNone/>
              <a:defRPr sz="1669"/>
            </a:lvl5pPr>
            <a:lvl6pPr marL="2384755" indent="0" algn="ctr">
              <a:buNone/>
              <a:defRPr sz="1669"/>
            </a:lvl6pPr>
            <a:lvl7pPr marL="2861706" indent="0" algn="ctr">
              <a:buNone/>
              <a:defRPr sz="1669"/>
            </a:lvl7pPr>
            <a:lvl8pPr marL="3338657" indent="0" algn="ctr">
              <a:buNone/>
              <a:defRPr sz="1669"/>
            </a:lvl8pPr>
            <a:lvl9pPr marL="3815608" indent="0" algn="ctr">
              <a:buNone/>
              <a:defRPr sz="1669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2658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7088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6553" y="657394"/>
            <a:ext cx="2056909" cy="1046399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5826" y="657394"/>
            <a:ext cx="6051486" cy="1046399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8549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92411" y="2020773"/>
            <a:ext cx="7154466" cy="4298785"/>
          </a:xfrm>
        </p:spPr>
        <p:txBody>
          <a:bodyPr anchor="b"/>
          <a:lstStyle>
            <a:lvl1pPr algn="ctr">
              <a:defRPr sz="4694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92411" y="6485336"/>
            <a:ext cx="7154466" cy="2981138"/>
          </a:xfrm>
        </p:spPr>
        <p:txBody>
          <a:bodyPr/>
          <a:lstStyle>
            <a:lvl1pPr marL="0" indent="0" algn="ctr">
              <a:buNone/>
              <a:defRPr sz="1878"/>
            </a:lvl1pPr>
            <a:lvl2pPr marL="357713" indent="0" algn="ctr">
              <a:buNone/>
              <a:defRPr sz="1565"/>
            </a:lvl2pPr>
            <a:lvl3pPr marL="715427" indent="0" algn="ctr">
              <a:buNone/>
              <a:defRPr sz="1408"/>
            </a:lvl3pPr>
            <a:lvl4pPr marL="1073140" indent="0" algn="ctr">
              <a:buNone/>
              <a:defRPr sz="1252"/>
            </a:lvl4pPr>
            <a:lvl5pPr marL="1430853" indent="0" algn="ctr">
              <a:buNone/>
              <a:defRPr sz="1252"/>
            </a:lvl5pPr>
            <a:lvl6pPr marL="1788566" indent="0" algn="ctr">
              <a:buNone/>
              <a:defRPr sz="1252"/>
            </a:lvl6pPr>
            <a:lvl7pPr marL="2146280" indent="0" algn="ctr">
              <a:buNone/>
              <a:defRPr sz="1252"/>
            </a:lvl7pPr>
            <a:lvl8pPr marL="2503993" indent="0" algn="ctr">
              <a:buNone/>
              <a:defRPr sz="1252"/>
            </a:lvl8pPr>
            <a:lvl9pPr marL="2861706" indent="0" algn="ctr">
              <a:buNone/>
              <a:defRPr sz="1252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15427"/>
            <a:fld id="{25BE8551-D6DA-4E5C-9BA2-9D8839E2DC74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715427"/>
              <a:t>13/12/2019</a:t>
            </a:fld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15427"/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15427"/>
            <a:fld id="{C25395AF-1029-43A3-857B-954011E22E81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715427"/>
              <a:t>‹Nº›</a:t>
            </a:fld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971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15427"/>
            <a:fld id="{25BE8551-D6DA-4E5C-9BA2-9D8839E2DC74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715427"/>
              <a:t>13/12/2019</a:t>
            </a:fld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15427"/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15427"/>
            <a:fld id="{C25395AF-1029-43A3-857B-954011E22E81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715427"/>
              <a:t>‹Nº›</a:t>
            </a:fld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3505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0858" y="3078321"/>
            <a:ext cx="8227636" cy="5136247"/>
          </a:xfrm>
        </p:spPr>
        <p:txBody>
          <a:bodyPr anchor="b"/>
          <a:lstStyle>
            <a:lvl1pPr>
              <a:defRPr sz="4694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50858" y="8263159"/>
            <a:ext cx="8227636" cy="2701031"/>
          </a:xfrm>
        </p:spPr>
        <p:txBody>
          <a:bodyPr/>
          <a:lstStyle>
            <a:lvl1pPr marL="0" indent="0">
              <a:buNone/>
              <a:defRPr sz="1878">
                <a:solidFill>
                  <a:schemeClr val="tx1">
                    <a:tint val="75000"/>
                  </a:schemeClr>
                </a:solidFill>
              </a:defRPr>
            </a:lvl1pPr>
            <a:lvl2pPr marL="357713" indent="0">
              <a:buNone/>
              <a:defRPr sz="1565">
                <a:solidFill>
                  <a:schemeClr val="tx1">
                    <a:tint val="75000"/>
                  </a:schemeClr>
                </a:solidFill>
              </a:defRPr>
            </a:lvl2pPr>
            <a:lvl3pPr marL="715427" indent="0">
              <a:buNone/>
              <a:defRPr sz="1408">
                <a:solidFill>
                  <a:schemeClr val="tx1">
                    <a:tint val="75000"/>
                  </a:schemeClr>
                </a:solidFill>
              </a:defRPr>
            </a:lvl3pPr>
            <a:lvl4pPr marL="1073140" indent="0">
              <a:buNone/>
              <a:defRPr sz="1252">
                <a:solidFill>
                  <a:schemeClr val="tx1">
                    <a:tint val="75000"/>
                  </a:schemeClr>
                </a:solidFill>
              </a:defRPr>
            </a:lvl4pPr>
            <a:lvl5pPr marL="1430853" indent="0">
              <a:buNone/>
              <a:defRPr sz="1252">
                <a:solidFill>
                  <a:schemeClr val="tx1">
                    <a:tint val="75000"/>
                  </a:schemeClr>
                </a:solidFill>
              </a:defRPr>
            </a:lvl5pPr>
            <a:lvl6pPr marL="1788566" indent="0">
              <a:buNone/>
              <a:defRPr sz="1252">
                <a:solidFill>
                  <a:schemeClr val="tx1">
                    <a:tint val="75000"/>
                  </a:schemeClr>
                </a:solidFill>
              </a:defRPr>
            </a:lvl6pPr>
            <a:lvl7pPr marL="2146280" indent="0">
              <a:buNone/>
              <a:defRPr sz="1252">
                <a:solidFill>
                  <a:schemeClr val="tx1">
                    <a:tint val="75000"/>
                  </a:schemeClr>
                </a:solidFill>
              </a:defRPr>
            </a:lvl7pPr>
            <a:lvl8pPr marL="2503993" indent="0">
              <a:buNone/>
              <a:defRPr sz="1252">
                <a:solidFill>
                  <a:schemeClr val="tx1">
                    <a:tint val="75000"/>
                  </a:schemeClr>
                </a:solidFill>
              </a:defRPr>
            </a:lvl8pPr>
            <a:lvl9pPr marL="2861706" indent="0">
              <a:buNone/>
              <a:defRPr sz="12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15427"/>
            <a:fld id="{25BE8551-D6DA-4E5C-9BA2-9D8839E2DC74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715427"/>
              <a:t>13/12/2019</a:t>
            </a:fld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15427"/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15427"/>
            <a:fld id="{C25395AF-1029-43A3-857B-954011E22E81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715427"/>
              <a:t>‹Nº›</a:t>
            </a:fld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3822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55826" y="3286970"/>
            <a:ext cx="4054197" cy="783442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829265" y="3286970"/>
            <a:ext cx="4054197" cy="783442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15427"/>
            <a:fld id="{25BE8551-D6DA-4E5C-9BA2-9D8839E2DC74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715427"/>
              <a:t>13/12/2019</a:t>
            </a:fld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15427"/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15427"/>
            <a:fld id="{C25395AF-1029-43A3-857B-954011E22E81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715427"/>
              <a:t>‹Nº›</a:t>
            </a:fld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889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7068" y="657395"/>
            <a:ext cx="8227636" cy="238662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57069" y="3026872"/>
            <a:ext cx="4035566" cy="1483423"/>
          </a:xfrm>
        </p:spPr>
        <p:txBody>
          <a:bodyPr anchor="b"/>
          <a:lstStyle>
            <a:lvl1pPr marL="0" indent="0">
              <a:buNone/>
              <a:defRPr sz="1878" b="1"/>
            </a:lvl1pPr>
            <a:lvl2pPr marL="357713" indent="0">
              <a:buNone/>
              <a:defRPr sz="1565" b="1"/>
            </a:lvl2pPr>
            <a:lvl3pPr marL="715427" indent="0">
              <a:buNone/>
              <a:defRPr sz="1408" b="1"/>
            </a:lvl3pPr>
            <a:lvl4pPr marL="1073140" indent="0">
              <a:buNone/>
              <a:defRPr sz="1252" b="1"/>
            </a:lvl4pPr>
            <a:lvl5pPr marL="1430853" indent="0">
              <a:buNone/>
              <a:defRPr sz="1252" b="1"/>
            </a:lvl5pPr>
            <a:lvl6pPr marL="1788566" indent="0">
              <a:buNone/>
              <a:defRPr sz="1252" b="1"/>
            </a:lvl6pPr>
            <a:lvl7pPr marL="2146280" indent="0">
              <a:buNone/>
              <a:defRPr sz="1252" b="1"/>
            </a:lvl7pPr>
            <a:lvl8pPr marL="2503993" indent="0">
              <a:buNone/>
              <a:defRPr sz="1252" b="1"/>
            </a:lvl8pPr>
            <a:lvl9pPr marL="2861706" indent="0">
              <a:buNone/>
              <a:defRPr sz="1252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57069" y="4510295"/>
            <a:ext cx="4035566" cy="663396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829264" y="3026872"/>
            <a:ext cx="4055440" cy="1483423"/>
          </a:xfrm>
        </p:spPr>
        <p:txBody>
          <a:bodyPr anchor="b"/>
          <a:lstStyle>
            <a:lvl1pPr marL="0" indent="0">
              <a:buNone/>
              <a:defRPr sz="1878" b="1"/>
            </a:lvl1pPr>
            <a:lvl2pPr marL="357713" indent="0">
              <a:buNone/>
              <a:defRPr sz="1565" b="1"/>
            </a:lvl2pPr>
            <a:lvl3pPr marL="715427" indent="0">
              <a:buNone/>
              <a:defRPr sz="1408" b="1"/>
            </a:lvl3pPr>
            <a:lvl4pPr marL="1073140" indent="0">
              <a:buNone/>
              <a:defRPr sz="1252" b="1"/>
            </a:lvl4pPr>
            <a:lvl5pPr marL="1430853" indent="0">
              <a:buNone/>
              <a:defRPr sz="1252" b="1"/>
            </a:lvl5pPr>
            <a:lvl6pPr marL="1788566" indent="0">
              <a:buNone/>
              <a:defRPr sz="1252" b="1"/>
            </a:lvl6pPr>
            <a:lvl7pPr marL="2146280" indent="0">
              <a:buNone/>
              <a:defRPr sz="1252" b="1"/>
            </a:lvl7pPr>
            <a:lvl8pPr marL="2503993" indent="0">
              <a:buNone/>
              <a:defRPr sz="1252" b="1"/>
            </a:lvl8pPr>
            <a:lvl9pPr marL="2861706" indent="0">
              <a:buNone/>
              <a:defRPr sz="1252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829264" y="4510295"/>
            <a:ext cx="4055440" cy="663396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15427"/>
            <a:fld id="{25BE8551-D6DA-4E5C-9BA2-9D8839E2DC74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715427"/>
              <a:t>13/12/2019</a:t>
            </a:fld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15427"/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15427"/>
            <a:fld id="{C25395AF-1029-43A3-857B-954011E22E81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715427"/>
              <a:t>‹Nº›</a:t>
            </a:fld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2410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15427"/>
            <a:fld id="{25BE8551-D6DA-4E5C-9BA2-9D8839E2DC74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715427"/>
              <a:t>13/12/2019</a:t>
            </a:fld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15427"/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15427"/>
            <a:fld id="{C25395AF-1029-43A3-857B-954011E22E81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715427"/>
              <a:t>‹Nº›</a:t>
            </a:fld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5820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15427"/>
            <a:fld id="{25BE8551-D6DA-4E5C-9BA2-9D8839E2DC74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715427"/>
              <a:t>13/12/2019</a:t>
            </a:fld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15427"/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15427"/>
            <a:fld id="{C25395AF-1029-43A3-857B-954011E22E81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715427"/>
              <a:t>‹Nº›</a:t>
            </a:fld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8625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7069" y="823172"/>
            <a:ext cx="3076668" cy="2881101"/>
          </a:xfrm>
        </p:spPr>
        <p:txBody>
          <a:bodyPr anchor="b"/>
          <a:lstStyle>
            <a:lvl1pPr>
              <a:defRPr sz="2504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055440" y="1777823"/>
            <a:ext cx="4829265" cy="8774781"/>
          </a:xfrm>
        </p:spPr>
        <p:txBody>
          <a:bodyPr/>
          <a:lstStyle>
            <a:lvl1pPr>
              <a:defRPr sz="2504"/>
            </a:lvl1pPr>
            <a:lvl2pPr>
              <a:defRPr sz="2191"/>
            </a:lvl2pPr>
            <a:lvl3pPr>
              <a:defRPr sz="1878"/>
            </a:lvl3pPr>
            <a:lvl4pPr>
              <a:defRPr sz="1565"/>
            </a:lvl4pPr>
            <a:lvl5pPr>
              <a:defRPr sz="1565"/>
            </a:lvl5pPr>
            <a:lvl6pPr>
              <a:defRPr sz="1565"/>
            </a:lvl6pPr>
            <a:lvl7pPr>
              <a:defRPr sz="1565"/>
            </a:lvl7pPr>
            <a:lvl8pPr>
              <a:defRPr sz="1565"/>
            </a:lvl8pPr>
            <a:lvl9pPr>
              <a:defRPr sz="1565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57069" y="3704273"/>
            <a:ext cx="3076668" cy="6862623"/>
          </a:xfrm>
        </p:spPr>
        <p:txBody>
          <a:bodyPr/>
          <a:lstStyle>
            <a:lvl1pPr marL="0" indent="0">
              <a:buNone/>
              <a:defRPr sz="1252"/>
            </a:lvl1pPr>
            <a:lvl2pPr marL="357713" indent="0">
              <a:buNone/>
              <a:defRPr sz="1095"/>
            </a:lvl2pPr>
            <a:lvl3pPr marL="715427" indent="0">
              <a:buNone/>
              <a:defRPr sz="939"/>
            </a:lvl3pPr>
            <a:lvl4pPr marL="1073140" indent="0">
              <a:buNone/>
              <a:defRPr sz="782"/>
            </a:lvl4pPr>
            <a:lvl5pPr marL="1430853" indent="0">
              <a:buNone/>
              <a:defRPr sz="782"/>
            </a:lvl5pPr>
            <a:lvl6pPr marL="1788566" indent="0">
              <a:buNone/>
              <a:defRPr sz="782"/>
            </a:lvl6pPr>
            <a:lvl7pPr marL="2146280" indent="0">
              <a:buNone/>
              <a:defRPr sz="782"/>
            </a:lvl7pPr>
            <a:lvl8pPr marL="2503993" indent="0">
              <a:buNone/>
              <a:defRPr sz="782"/>
            </a:lvl8pPr>
            <a:lvl9pPr marL="2861706" indent="0">
              <a:buNone/>
              <a:defRPr sz="78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15427"/>
            <a:fld id="{25BE8551-D6DA-4E5C-9BA2-9D8839E2DC74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715427"/>
              <a:t>13/12/2019</a:t>
            </a:fld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15427"/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15427"/>
            <a:fld id="{C25395AF-1029-43A3-857B-954011E22E81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715427"/>
              <a:t>‹Nº›</a:t>
            </a:fld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36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0324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7069" y="823172"/>
            <a:ext cx="3076668" cy="2881101"/>
          </a:xfrm>
        </p:spPr>
        <p:txBody>
          <a:bodyPr anchor="b"/>
          <a:lstStyle>
            <a:lvl1pPr>
              <a:defRPr sz="2504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055440" y="1777823"/>
            <a:ext cx="4829265" cy="8774781"/>
          </a:xfrm>
        </p:spPr>
        <p:txBody>
          <a:bodyPr/>
          <a:lstStyle>
            <a:lvl1pPr marL="0" indent="0">
              <a:buNone/>
              <a:defRPr sz="2504"/>
            </a:lvl1pPr>
            <a:lvl2pPr marL="357713" indent="0">
              <a:buNone/>
              <a:defRPr sz="2191"/>
            </a:lvl2pPr>
            <a:lvl3pPr marL="715427" indent="0">
              <a:buNone/>
              <a:defRPr sz="1878"/>
            </a:lvl3pPr>
            <a:lvl4pPr marL="1073140" indent="0">
              <a:buNone/>
              <a:defRPr sz="1565"/>
            </a:lvl4pPr>
            <a:lvl5pPr marL="1430853" indent="0">
              <a:buNone/>
              <a:defRPr sz="1565"/>
            </a:lvl5pPr>
            <a:lvl6pPr marL="1788566" indent="0">
              <a:buNone/>
              <a:defRPr sz="1565"/>
            </a:lvl6pPr>
            <a:lvl7pPr marL="2146280" indent="0">
              <a:buNone/>
              <a:defRPr sz="1565"/>
            </a:lvl7pPr>
            <a:lvl8pPr marL="2503993" indent="0">
              <a:buNone/>
              <a:defRPr sz="1565"/>
            </a:lvl8pPr>
            <a:lvl9pPr marL="2861706" indent="0">
              <a:buNone/>
              <a:defRPr sz="1565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57069" y="3704273"/>
            <a:ext cx="3076668" cy="6862623"/>
          </a:xfrm>
        </p:spPr>
        <p:txBody>
          <a:bodyPr/>
          <a:lstStyle>
            <a:lvl1pPr marL="0" indent="0">
              <a:buNone/>
              <a:defRPr sz="1252"/>
            </a:lvl1pPr>
            <a:lvl2pPr marL="357713" indent="0">
              <a:buNone/>
              <a:defRPr sz="1095"/>
            </a:lvl2pPr>
            <a:lvl3pPr marL="715427" indent="0">
              <a:buNone/>
              <a:defRPr sz="939"/>
            </a:lvl3pPr>
            <a:lvl4pPr marL="1073140" indent="0">
              <a:buNone/>
              <a:defRPr sz="782"/>
            </a:lvl4pPr>
            <a:lvl5pPr marL="1430853" indent="0">
              <a:buNone/>
              <a:defRPr sz="782"/>
            </a:lvl5pPr>
            <a:lvl6pPr marL="1788566" indent="0">
              <a:buNone/>
              <a:defRPr sz="782"/>
            </a:lvl6pPr>
            <a:lvl7pPr marL="2146280" indent="0">
              <a:buNone/>
              <a:defRPr sz="782"/>
            </a:lvl7pPr>
            <a:lvl8pPr marL="2503993" indent="0">
              <a:buNone/>
              <a:defRPr sz="782"/>
            </a:lvl8pPr>
            <a:lvl9pPr marL="2861706" indent="0">
              <a:buNone/>
              <a:defRPr sz="78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15427"/>
            <a:fld id="{25BE8551-D6DA-4E5C-9BA2-9D8839E2DC74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715427"/>
              <a:t>13/12/2019</a:t>
            </a:fld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15427"/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15427"/>
            <a:fld id="{C25395AF-1029-43A3-857B-954011E22E81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715427"/>
              <a:t>‹Nº›</a:t>
            </a:fld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257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15427"/>
            <a:fld id="{25BE8551-D6DA-4E5C-9BA2-9D8839E2DC74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715427"/>
              <a:t>13/12/2019</a:t>
            </a:fld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15427"/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15427"/>
            <a:fld id="{C25395AF-1029-43A3-857B-954011E22E81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715427"/>
              <a:t>‹Nº›</a:t>
            </a:fld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5470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26553" y="657394"/>
            <a:ext cx="2056909" cy="1046399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55826" y="657394"/>
            <a:ext cx="6051486" cy="1046399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15427"/>
            <a:fld id="{25BE8551-D6DA-4E5C-9BA2-9D8839E2DC74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715427"/>
              <a:t>13/12/2019</a:t>
            </a:fld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15427"/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15427"/>
            <a:fld id="{C25395AF-1029-43A3-857B-954011E22E81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715427"/>
              <a:t>‹Nº›</a:t>
            </a:fld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240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58" y="3078323"/>
            <a:ext cx="8227636" cy="5136247"/>
          </a:xfrm>
        </p:spPr>
        <p:txBody>
          <a:bodyPr anchor="b"/>
          <a:lstStyle>
            <a:lvl1pPr>
              <a:defRPr sz="625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58" y="8263161"/>
            <a:ext cx="8227636" cy="2701031"/>
          </a:xfrm>
        </p:spPr>
        <p:txBody>
          <a:bodyPr/>
          <a:lstStyle>
            <a:lvl1pPr marL="0" indent="0">
              <a:buNone/>
              <a:defRPr sz="2504">
                <a:solidFill>
                  <a:schemeClr val="tx1"/>
                </a:solidFill>
              </a:defRPr>
            </a:lvl1pPr>
            <a:lvl2pPr marL="476951" indent="0">
              <a:buNone/>
              <a:defRPr sz="2086">
                <a:solidFill>
                  <a:schemeClr val="tx1">
                    <a:tint val="75000"/>
                  </a:schemeClr>
                </a:solidFill>
              </a:defRPr>
            </a:lvl2pPr>
            <a:lvl3pPr marL="953902" indent="0">
              <a:buNone/>
              <a:defRPr sz="1878">
                <a:solidFill>
                  <a:schemeClr val="tx1">
                    <a:tint val="75000"/>
                  </a:schemeClr>
                </a:solidFill>
              </a:defRPr>
            </a:lvl3pPr>
            <a:lvl4pPr marL="1430853" indent="0">
              <a:buNone/>
              <a:defRPr sz="1669">
                <a:solidFill>
                  <a:schemeClr val="tx1">
                    <a:tint val="75000"/>
                  </a:schemeClr>
                </a:solidFill>
              </a:defRPr>
            </a:lvl4pPr>
            <a:lvl5pPr marL="1907804" indent="0">
              <a:buNone/>
              <a:defRPr sz="1669">
                <a:solidFill>
                  <a:schemeClr val="tx1">
                    <a:tint val="75000"/>
                  </a:schemeClr>
                </a:solidFill>
              </a:defRPr>
            </a:lvl5pPr>
            <a:lvl6pPr marL="2384755" indent="0">
              <a:buNone/>
              <a:defRPr sz="1669">
                <a:solidFill>
                  <a:schemeClr val="tx1">
                    <a:tint val="75000"/>
                  </a:schemeClr>
                </a:solidFill>
              </a:defRPr>
            </a:lvl6pPr>
            <a:lvl7pPr marL="2861706" indent="0">
              <a:buNone/>
              <a:defRPr sz="1669">
                <a:solidFill>
                  <a:schemeClr val="tx1">
                    <a:tint val="75000"/>
                  </a:schemeClr>
                </a:solidFill>
              </a:defRPr>
            </a:lvl7pPr>
            <a:lvl8pPr marL="3338657" indent="0">
              <a:buNone/>
              <a:defRPr sz="1669">
                <a:solidFill>
                  <a:schemeClr val="tx1">
                    <a:tint val="75000"/>
                  </a:schemeClr>
                </a:solidFill>
              </a:defRPr>
            </a:lvl8pPr>
            <a:lvl9pPr marL="3815608" indent="0">
              <a:buNone/>
              <a:defRPr sz="1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8013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5826" y="3286970"/>
            <a:ext cx="4054197" cy="783442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9265" y="3286970"/>
            <a:ext cx="4054197" cy="783442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9226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068" y="657397"/>
            <a:ext cx="8227636" cy="238662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070" y="3026872"/>
            <a:ext cx="4035565" cy="1483423"/>
          </a:xfrm>
        </p:spPr>
        <p:txBody>
          <a:bodyPr anchor="b"/>
          <a:lstStyle>
            <a:lvl1pPr marL="0" indent="0">
              <a:buNone/>
              <a:defRPr sz="2504" b="1"/>
            </a:lvl1pPr>
            <a:lvl2pPr marL="476951" indent="0">
              <a:buNone/>
              <a:defRPr sz="2086" b="1"/>
            </a:lvl2pPr>
            <a:lvl3pPr marL="953902" indent="0">
              <a:buNone/>
              <a:defRPr sz="1878" b="1"/>
            </a:lvl3pPr>
            <a:lvl4pPr marL="1430853" indent="0">
              <a:buNone/>
              <a:defRPr sz="1669" b="1"/>
            </a:lvl4pPr>
            <a:lvl5pPr marL="1907804" indent="0">
              <a:buNone/>
              <a:defRPr sz="1669" b="1"/>
            </a:lvl5pPr>
            <a:lvl6pPr marL="2384755" indent="0">
              <a:buNone/>
              <a:defRPr sz="1669" b="1"/>
            </a:lvl6pPr>
            <a:lvl7pPr marL="2861706" indent="0">
              <a:buNone/>
              <a:defRPr sz="1669" b="1"/>
            </a:lvl7pPr>
            <a:lvl8pPr marL="3338657" indent="0">
              <a:buNone/>
              <a:defRPr sz="1669" b="1"/>
            </a:lvl8pPr>
            <a:lvl9pPr marL="3815608" indent="0">
              <a:buNone/>
              <a:defRPr sz="1669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070" y="4510295"/>
            <a:ext cx="4035565" cy="663396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9265" y="3026872"/>
            <a:ext cx="4055440" cy="1483423"/>
          </a:xfrm>
        </p:spPr>
        <p:txBody>
          <a:bodyPr anchor="b"/>
          <a:lstStyle>
            <a:lvl1pPr marL="0" indent="0">
              <a:buNone/>
              <a:defRPr sz="2504" b="1"/>
            </a:lvl1pPr>
            <a:lvl2pPr marL="476951" indent="0">
              <a:buNone/>
              <a:defRPr sz="2086" b="1"/>
            </a:lvl2pPr>
            <a:lvl3pPr marL="953902" indent="0">
              <a:buNone/>
              <a:defRPr sz="1878" b="1"/>
            </a:lvl3pPr>
            <a:lvl4pPr marL="1430853" indent="0">
              <a:buNone/>
              <a:defRPr sz="1669" b="1"/>
            </a:lvl4pPr>
            <a:lvl5pPr marL="1907804" indent="0">
              <a:buNone/>
              <a:defRPr sz="1669" b="1"/>
            </a:lvl5pPr>
            <a:lvl6pPr marL="2384755" indent="0">
              <a:buNone/>
              <a:defRPr sz="1669" b="1"/>
            </a:lvl6pPr>
            <a:lvl7pPr marL="2861706" indent="0">
              <a:buNone/>
              <a:defRPr sz="1669" b="1"/>
            </a:lvl7pPr>
            <a:lvl8pPr marL="3338657" indent="0">
              <a:buNone/>
              <a:defRPr sz="1669" b="1"/>
            </a:lvl8pPr>
            <a:lvl9pPr marL="3815608" indent="0">
              <a:buNone/>
              <a:defRPr sz="1669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9265" y="4510295"/>
            <a:ext cx="4055440" cy="663396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3998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3025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832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068" y="823172"/>
            <a:ext cx="3076669" cy="2881101"/>
          </a:xfrm>
        </p:spPr>
        <p:txBody>
          <a:bodyPr anchor="b"/>
          <a:lstStyle>
            <a:lvl1pPr>
              <a:defRPr sz="333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5440" y="1777825"/>
            <a:ext cx="4829265" cy="8774781"/>
          </a:xfrm>
        </p:spPr>
        <p:txBody>
          <a:bodyPr/>
          <a:lstStyle>
            <a:lvl1pPr>
              <a:defRPr sz="3338"/>
            </a:lvl1pPr>
            <a:lvl2pPr>
              <a:defRPr sz="2921"/>
            </a:lvl2pPr>
            <a:lvl3pPr>
              <a:defRPr sz="2504"/>
            </a:lvl3pPr>
            <a:lvl4pPr>
              <a:defRPr sz="2086"/>
            </a:lvl4pPr>
            <a:lvl5pPr>
              <a:defRPr sz="2086"/>
            </a:lvl5pPr>
            <a:lvl6pPr>
              <a:defRPr sz="2086"/>
            </a:lvl6pPr>
            <a:lvl7pPr>
              <a:defRPr sz="2086"/>
            </a:lvl7pPr>
            <a:lvl8pPr>
              <a:defRPr sz="2086"/>
            </a:lvl8pPr>
            <a:lvl9pPr>
              <a:defRPr sz="2086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7068" y="3704273"/>
            <a:ext cx="3076669" cy="6862623"/>
          </a:xfrm>
        </p:spPr>
        <p:txBody>
          <a:bodyPr/>
          <a:lstStyle>
            <a:lvl1pPr marL="0" indent="0">
              <a:buNone/>
              <a:defRPr sz="1669"/>
            </a:lvl1pPr>
            <a:lvl2pPr marL="476951" indent="0">
              <a:buNone/>
              <a:defRPr sz="1460"/>
            </a:lvl2pPr>
            <a:lvl3pPr marL="953902" indent="0">
              <a:buNone/>
              <a:defRPr sz="1252"/>
            </a:lvl3pPr>
            <a:lvl4pPr marL="1430853" indent="0">
              <a:buNone/>
              <a:defRPr sz="1043"/>
            </a:lvl4pPr>
            <a:lvl5pPr marL="1907804" indent="0">
              <a:buNone/>
              <a:defRPr sz="1043"/>
            </a:lvl5pPr>
            <a:lvl6pPr marL="2384755" indent="0">
              <a:buNone/>
              <a:defRPr sz="1043"/>
            </a:lvl6pPr>
            <a:lvl7pPr marL="2861706" indent="0">
              <a:buNone/>
              <a:defRPr sz="1043"/>
            </a:lvl7pPr>
            <a:lvl8pPr marL="3338657" indent="0">
              <a:buNone/>
              <a:defRPr sz="1043"/>
            </a:lvl8pPr>
            <a:lvl9pPr marL="3815608" indent="0">
              <a:buNone/>
              <a:defRPr sz="104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8773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068" y="823172"/>
            <a:ext cx="3076669" cy="2881101"/>
          </a:xfrm>
        </p:spPr>
        <p:txBody>
          <a:bodyPr anchor="b"/>
          <a:lstStyle>
            <a:lvl1pPr>
              <a:defRPr sz="333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55440" y="1777825"/>
            <a:ext cx="4829265" cy="8774781"/>
          </a:xfrm>
        </p:spPr>
        <p:txBody>
          <a:bodyPr anchor="t"/>
          <a:lstStyle>
            <a:lvl1pPr marL="0" indent="0">
              <a:buNone/>
              <a:defRPr sz="3338"/>
            </a:lvl1pPr>
            <a:lvl2pPr marL="476951" indent="0">
              <a:buNone/>
              <a:defRPr sz="2921"/>
            </a:lvl2pPr>
            <a:lvl3pPr marL="953902" indent="0">
              <a:buNone/>
              <a:defRPr sz="2504"/>
            </a:lvl3pPr>
            <a:lvl4pPr marL="1430853" indent="0">
              <a:buNone/>
              <a:defRPr sz="2086"/>
            </a:lvl4pPr>
            <a:lvl5pPr marL="1907804" indent="0">
              <a:buNone/>
              <a:defRPr sz="2086"/>
            </a:lvl5pPr>
            <a:lvl6pPr marL="2384755" indent="0">
              <a:buNone/>
              <a:defRPr sz="2086"/>
            </a:lvl6pPr>
            <a:lvl7pPr marL="2861706" indent="0">
              <a:buNone/>
              <a:defRPr sz="2086"/>
            </a:lvl7pPr>
            <a:lvl8pPr marL="3338657" indent="0">
              <a:buNone/>
              <a:defRPr sz="2086"/>
            </a:lvl8pPr>
            <a:lvl9pPr marL="3815608" indent="0">
              <a:buNone/>
              <a:defRPr sz="2086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7068" y="3704273"/>
            <a:ext cx="3076669" cy="6862623"/>
          </a:xfrm>
        </p:spPr>
        <p:txBody>
          <a:bodyPr/>
          <a:lstStyle>
            <a:lvl1pPr marL="0" indent="0">
              <a:buNone/>
              <a:defRPr sz="1669"/>
            </a:lvl1pPr>
            <a:lvl2pPr marL="476951" indent="0">
              <a:buNone/>
              <a:defRPr sz="1460"/>
            </a:lvl2pPr>
            <a:lvl3pPr marL="953902" indent="0">
              <a:buNone/>
              <a:defRPr sz="1252"/>
            </a:lvl3pPr>
            <a:lvl4pPr marL="1430853" indent="0">
              <a:buNone/>
              <a:defRPr sz="1043"/>
            </a:lvl4pPr>
            <a:lvl5pPr marL="1907804" indent="0">
              <a:buNone/>
              <a:defRPr sz="1043"/>
            </a:lvl5pPr>
            <a:lvl6pPr marL="2384755" indent="0">
              <a:buNone/>
              <a:defRPr sz="1043"/>
            </a:lvl6pPr>
            <a:lvl7pPr marL="2861706" indent="0">
              <a:buNone/>
              <a:defRPr sz="1043"/>
            </a:lvl7pPr>
            <a:lvl8pPr marL="3338657" indent="0">
              <a:buNone/>
              <a:defRPr sz="1043"/>
            </a:lvl8pPr>
            <a:lvl9pPr marL="3815608" indent="0">
              <a:buNone/>
              <a:defRPr sz="104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6306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5826" y="657397"/>
            <a:ext cx="8227636" cy="2386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826" y="3286970"/>
            <a:ext cx="8227636" cy="78344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826" y="11444375"/>
            <a:ext cx="2146340" cy="6573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59889" y="11444375"/>
            <a:ext cx="3219510" cy="6573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37122" y="11444375"/>
            <a:ext cx="2146340" cy="6573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050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53902" rtl="0" eaLnBrk="1" latinLnBrk="0" hangingPunct="1">
        <a:lnSpc>
          <a:spcPct val="90000"/>
        </a:lnSpc>
        <a:spcBef>
          <a:spcPct val="0"/>
        </a:spcBef>
        <a:buNone/>
        <a:defRPr sz="4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8476" indent="-238476" algn="l" defTabSz="953902" rtl="0" eaLnBrk="1" latinLnBrk="0" hangingPunct="1">
        <a:lnSpc>
          <a:spcPct val="90000"/>
        </a:lnSpc>
        <a:spcBef>
          <a:spcPts val="1043"/>
        </a:spcBef>
        <a:buFont typeface="Arial" panose="020B0604020202020204" pitchFamily="34" charset="0"/>
        <a:buChar char="•"/>
        <a:defRPr sz="2921" kern="1200">
          <a:solidFill>
            <a:schemeClr val="tx1"/>
          </a:solidFill>
          <a:latin typeface="+mn-lt"/>
          <a:ea typeface="+mn-ea"/>
          <a:cs typeface="+mn-cs"/>
        </a:defRPr>
      </a:lvl1pPr>
      <a:lvl2pPr marL="715427" indent="-238476" algn="l" defTabSz="953902" rtl="0" eaLnBrk="1" latinLnBrk="0" hangingPunct="1">
        <a:lnSpc>
          <a:spcPct val="90000"/>
        </a:lnSpc>
        <a:spcBef>
          <a:spcPts val="522"/>
        </a:spcBef>
        <a:buFont typeface="Arial" panose="020B0604020202020204" pitchFamily="34" charset="0"/>
        <a:buChar char="•"/>
        <a:defRPr sz="2504" kern="1200">
          <a:solidFill>
            <a:schemeClr val="tx1"/>
          </a:solidFill>
          <a:latin typeface="+mn-lt"/>
          <a:ea typeface="+mn-ea"/>
          <a:cs typeface="+mn-cs"/>
        </a:defRPr>
      </a:lvl2pPr>
      <a:lvl3pPr marL="1192378" indent="-238476" algn="l" defTabSz="953902" rtl="0" eaLnBrk="1" latinLnBrk="0" hangingPunct="1">
        <a:lnSpc>
          <a:spcPct val="90000"/>
        </a:lnSpc>
        <a:spcBef>
          <a:spcPts val="522"/>
        </a:spcBef>
        <a:buFont typeface="Arial" panose="020B0604020202020204" pitchFamily="34" charset="0"/>
        <a:buChar char="•"/>
        <a:defRPr sz="2086" kern="1200">
          <a:solidFill>
            <a:schemeClr val="tx1"/>
          </a:solidFill>
          <a:latin typeface="+mn-lt"/>
          <a:ea typeface="+mn-ea"/>
          <a:cs typeface="+mn-cs"/>
        </a:defRPr>
      </a:lvl3pPr>
      <a:lvl4pPr marL="1669329" indent="-238476" algn="l" defTabSz="953902" rtl="0" eaLnBrk="1" latinLnBrk="0" hangingPunct="1">
        <a:lnSpc>
          <a:spcPct val="90000"/>
        </a:lnSpc>
        <a:spcBef>
          <a:spcPts val="522"/>
        </a:spcBef>
        <a:buFont typeface="Arial" panose="020B0604020202020204" pitchFamily="34" charset="0"/>
        <a:buChar char="•"/>
        <a:defRPr sz="1878" kern="1200">
          <a:solidFill>
            <a:schemeClr val="tx1"/>
          </a:solidFill>
          <a:latin typeface="+mn-lt"/>
          <a:ea typeface="+mn-ea"/>
          <a:cs typeface="+mn-cs"/>
        </a:defRPr>
      </a:lvl4pPr>
      <a:lvl5pPr marL="2146280" indent="-238476" algn="l" defTabSz="953902" rtl="0" eaLnBrk="1" latinLnBrk="0" hangingPunct="1">
        <a:lnSpc>
          <a:spcPct val="90000"/>
        </a:lnSpc>
        <a:spcBef>
          <a:spcPts val="522"/>
        </a:spcBef>
        <a:buFont typeface="Arial" panose="020B0604020202020204" pitchFamily="34" charset="0"/>
        <a:buChar char="•"/>
        <a:defRPr sz="1878" kern="1200">
          <a:solidFill>
            <a:schemeClr val="tx1"/>
          </a:solidFill>
          <a:latin typeface="+mn-lt"/>
          <a:ea typeface="+mn-ea"/>
          <a:cs typeface="+mn-cs"/>
        </a:defRPr>
      </a:lvl5pPr>
      <a:lvl6pPr marL="2623231" indent="-238476" algn="l" defTabSz="953902" rtl="0" eaLnBrk="1" latinLnBrk="0" hangingPunct="1">
        <a:lnSpc>
          <a:spcPct val="90000"/>
        </a:lnSpc>
        <a:spcBef>
          <a:spcPts val="522"/>
        </a:spcBef>
        <a:buFont typeface="Arial" panose="020B0604020202020204" pitchFamily="34" charset="0"/>
        <a:buChar char="•"/>
        <a:defRPr sz="1878" kern="1200">
          <a:solidFill>
            <a:schemeClr val="tx1"/>
          </a:solidFill>
          <a:latin typeface="+mn-lt"/>
          <a:ea typeface="+mn-ea"/>
          <a:cs typeface="+mn-cs"/>
        </a:defRPr>
      </a:lvl6pPr>
      <a:lvl7pPr marL="3100182" indent="-238476" algn="l" defTabSz="953902" rtl="0" eaLnBrk="1" latinLnBrk="0" hangingPunct="1">
        <a:lnSpc>
          <a:spcPct val="90000"/>
        </a:lnSpc>
        <a:spcBef>
          <a:spcPts val="522"/>
        </a:spcBef>
        <a:buFont typeface="Arial" panose="020B0604020202020204" pitchFamily="34" charset="0"/>
        <a:buChar char="•"/>
        <a:defRPr sz="1878" kern="1200">
          <a:solidFill>
            <a:schemeClr val="tx1"/>
          </a:solidFill>
          <a:latin typeface="+mn-lt"/>
          <a:ea typeface="+mn-ea"/>
          <a:cs typeface="+mn-cs"/>
        </a:defRPr>
      </a:lvl7pPr>
      <a:lvl8pPr marL="3577133" indent="-238476" algn="l" defTabSz="953902" rtl="0" eaLnBrk="1" latinLnBrk="0" hangingPunct="1">
        <a:lnSpc>
          <a:spcPct val="90000"/>
        </a:lnSpc>
        <a:spcBef>
          <a:spcPts val="522"/>
        </a:spcBef>
        <a:buFont typeface="Arial" panose="020B0604020202020204" pitchFamily="34" charset="0"/>
        <a:buChar char="•"/>
        <a:defRPr sz="1878" kern="1200">
          <a:solidFill>
            <a:schemeClr val="tx1"/>
          </a:solidFill>
          <a:latin typeface="+mn-lt"/>
          <a:ea typeface="+mn-ea"/>
          <a:cs typeface="+mn-cs"/>
        </a:defRPr>
      </a:lvl8pPr>
      <a:lvl9pPr marL="4054084" indent="-238476" algn="l" defTabSz="953902" rtl="0" eaLnBrk="1" latinLnBrk="0" hangingPunct="1">
        <a:lnSpc>
          <a:spcPct val="90000"/>
        </a:lnSpc>
        <a:spcBef>
          <a:spcPts val="522"/>
        </a:spcBef>
        <a:buFont typeface="Arial" panose="020B0604020202020204" pitchFamily="34" charset="0"/>
        <a:buChar char="•"/>
        <a:defRPr sz="18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3902" rtl="0" eaLnBrk="1" latinLnBrk="0" hangingPunct="1">
        <a:defRPr sz="1878" kern="1200">
          <a:solidFill>
            <a:schemeClr val="tx1"/>
          </a:solidFill>
          <a:latin typeface="+mn-lt"/>
          <a:ea typeface="+mn-ea"/>
          <a:cs typeface="+mn-cs"/>
        </a:defRPr>
      </a:lvl1pPr>
      <a:lvl2pPr marL="476951" algn="l" defTabSz="953902" rtl="0" eaLnBrk="1" latinLnBrk="0" hangingPunct="1">
        <a:defRPr sz="1878" kern="1200">
          <a:solidFill>
            <a:schemeClr val="tx1"/>
          </a:solidFill>
          <a:latin typeface="+mn-lt"/>
          <a:ea typeface="+mn-ea"/>
          <a:cs typeface="+mn-cs"/>
        </a:defRPr>
      </a:lvl2pPr>
      <a:lvl3pPr marL="953902" algn="l" defTabSz="953902" rtl="0" eaLnBrk="1" latinLnBrk="0" hangingPunct="1">
        <a:defRPr sz="1878" kern="1200">
          <a:solidFill>
            <a:schemeClr val="tx1"/>
          </a:solidFill>
          <a:latin typeface="+mn-lt"/>
          <a:ea typeface="+mn-ea"/>
          <a:cs typeface="+mn-cs"/>
        </a:defRPr>
      </a:lvl3pPr>
      <a:lvl4pPr marL="1430853" algn="l" defTabSz="953902" rtl="0" eaLnBrk="1" latinLnBrk="0" hangingPunct="1">
        <a:defRPr sz="1878" kern="1200">
          <a:solidFill>
            <a:schemeClr val="tx1"/>
          </a:solidFill>
          <a:latin typeface="+mn-lt"/>
          <a:ea typeface="+mn-ea"/>
          <a:cs typeface="+mn-cs"/>
        </a:defRPr>
      </a:lvl4pPr>
      <a:lvl5pPr marL="1907804" algn="l" defTabSz="953902" rtl="0" eaLnBrk="1" latinLnBrk="0" hangingPunct="1">
        <a:defRPr sz="1878" kern="1200">
          <a:solidFill>
            <a:schemeClr val="tx1"/>
          </a:solidFill>
          <a:latin typeface="+mn-lt"/>
          <a:ea typeface="+mn-ea"/>
          <a:cs typeface="+mn-cs"/>
        </a:defRPr>
      </a:lvl5pPr>
      <a:lvl6pPr marL="2384755" algn="l" defTabSz="953902" rtl="0" eaLnBrk="1" latinLnBrk="0" hangingPunct="1">
        <a:defRPr sz="1878" kern="1200">
          <a:solidFill>
            <a:schemeClr val="tx1"/>
          </a:solidFill>
          <a:latin typeface="+mn-lt"/>
          <a:ea typeface="+mn-ea"/>
          <a:cs typeface="+mn-cs"/>
        </a:defRPr>
      </a:lvl6pPr>
      <a:lvl7pPr marL="2861706" algn="l" defTabSz="953902" rtl="0" eaLnBrk="1" latinLnBrk="0" hangingPunct="1">
        <a:defRPr sz="1878" kern="1200">
          <a:solidFill>
            <a:schemeClr val="tx1"/>
          </a:solidFill>
          <a:latin typeface="+mn-lt"/>
          <a:ea typeface="+mn-ea"/>
          <a:cs typeface="+mn-cs"/>
        </a:defRPr>
      </a:lvl7pPr>
      <a:lvl8pPr marL="3338657" algn="l" defTabSz="953902" rtl="0" eaLnBrk="1" latinLnBrk="0" hangingPunct="1">
        <a:defRPr sz="1878" kern="1200">
          <a:solidFill>
            <a:schemeClr val="tx1"/>
          </a:solidFill>
          <a:latin typeface="+mn-lt"/>
          <a:ea typeface="+mn-ea"/>
          <a:cs typeface="+mn-cs"/>
        </a:defRPr>
      </a:lvl8pPr>
      <a:lvl9pPr marL="3815608" algn="l" defTabSz="953902" rtl="0" eaLnBrk="1" latinLnBrk="0" hangingPunct="1">
        <a:defRPr sz="18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55826" y="657395"/>
            <a:ext cx="8227636" cy="2386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55826" y="3286970"/>
            <a:ext cx="8227636" cy="78344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55826" y="11444374"/>
            <a:ext cx="2146340" cy="6573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15427"/>
            <a:fld id="{25BE8551-D6DA-4E5C-9BA2-9D8839E2DC74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715427"/>
              <a:t>13/12/2019</a:t>
            </a:fld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59889" y="11444374"/>
            <a:ext cx="3219510" cy="6573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15427"/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737122" y="11444374"/>
            <a:ext cx="2146340" cy="6573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15427"/>
            <a:fld id="{C25395AF-1029-43A3-857B-954011E22E81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715427"/>
              <a:t>‹Nº›</a:t>
            </a:fld>
            <a:endParaRPr lang="es-MX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845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15427" rtl="0" eaLnBrk="1" latinLnBrk="0" hangingPunct="1">
        <a:lnSpc>
          <a:spcPct val="90000"/>
        </a:lnSpc>
        <a:spcBef>
          <a:spcPct val="0"/>
        </a:spcBef>
        <a:buNone/>
        <a:defRPr sz="344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8857" indent="-178857" algn="l" defTabSz="715427" rtl="0" eaLnBrk="1" latinLnBrk="0" hangingPunct="1">
        <a:lnSpc>
          <a:spcPct val="90000"/>
        </a:lnSpc>
        <a:spcBef>
          <a:spcPts val="782"/>
        </a:spcBef>
        <a:buFont typeface="Arial" panose="020B0604020202020204" pitchFamily="34" charset="0"/>
        <a:buChar char="•"/>
        <a:defRPr sz="2191" kern="1200">
          <a:solidFill>
            <a:schemeClr val="tx1"/>
          </a:solidFill>
          <a:latin typeface="+mn-lt"/>
          <a:ea typeface="+mn-ea"/>
          <a:cs typeface="+mn-cs"/>
        </a:defRPr>
      </a:lvl1pPr>
      <a:lvl2pPr marL="536570" indent="-178857" algn="l" defTabSz="715427" rtl="0" eaLnBrk="1" latinLnBrk="0" hangingPunct="1">
        <a:lnSpc>
          <a:spcPct val="90000"/>
        </a:lnSpc>
        <a:spcBef>
          <a:spcPts val="391"/>
        </a:spcBef>
        <a:buFont typeface="Arial" panose="020B0604020202020204" pitchFamily="34" charset="0"/>
        <a:buChar char="•"/>
        <a:defRPr sz="1878" kern="1200">
          <a:solidFill>
            <a:schemeClr val="tx1"/>
          </a:solidFill>
          <a:latin typeface="+mn-lt"/>
          <a:ea typeface="+mn-ea"/>
          <a:cs typeface="+mn-cs"/>
        </a:defRPr>
      </a:lvl2pPr>
      <a:lvl3pPr marL="894283" indent="-178857" algn="l" defTabSz="715427" rtl="0" eaLnBrk="1" latinLnBrk="0" hangingPunct="1">
        <a:lnSpc>
          <a:spcPct val="90000"/>
        </a:lnSpc>
        <a:spcBef>
          <a:spcPts val="391"/>
        </a:spcBef>
        <a:buFont typeface="Arial" panose="020B0604020202020204" pitchFamily="34" charset="0"/>
        <a:buChar char="•"/>
        <a:defRPr sz="1565" kern="1200">
          <a:solidFill>
            <a:schemeClr val="tx1"/>
          </a:solidFill>
          <a:latin typeface="+mn-lt"/>
          <a:ea typeface="+mn-ea"/>
          <a:cs typeface="+mn-cs"/>
        </a:defRPr>
      </a:lvl3pPr>
      <a:lvl4pPr marL="1251996" indent="-178857" algn="l" defTabSz="715427" rtl="0" eaLnBrk="1" latinLnBrk="0" hangingPunct="1">
        <a:lnSpc>
          <a:spcPct val="90000"/>
        </a:lnSpc>
        <a:spcBef>
          <a:spcPts val="391"/>
        </a:spcBef>
        <a:buFont typeface="Arial" panose="020B0604020202020204" pitchFamily="34" charset="0"/>
        <a:buChar char="•"/>
        <a:defRPr sz="1408" kern="1200">
          <a:solidFill>
            <a:schemeClr val="tx1"/>
          </a:solidFill>
          <a:latin typeface="+mn-lt"/>
          <a:ea typeface="+mn-ea"/>
          <a:cs typeface="+mn-cs"/>
        </a:defRPr>
      </a:lvl4pPr>
      <a:lvl5pPr marL="1609710" indent="-178857" algn="l" defTabSz="715427" rtl="0" eaLnBrk="1" latinLnBrk="0" hangingPunct="1">
        <a:lnSpc>
          <a:spcPct val="90000"/>
        </a:lnSpc>
        <a:spcBef>
          <a:spcPts val="391"/>
        </a:spcBef>
        <a:buFont typeface="Arial" panose="020B0604020202020204" pitchFamily="34" charset="0"/>
        <a:buChar char="•"/>
        <a:defRPr sz="1408" kern="1200">
          <a:solidFill>
            <a:schemeClr val="tx1"/>
          </a:solidFill>
          <a:latin typeface="+mn-lt"/>
          <a:ea typeface="+mn-ea"/>
          <a:cs typeface="+mn-cs"/>
        </a:defRPr>
      </a:lvl5pPr>
      <a:lvl6pPr marL="1967423" indent="-178857" algn="l" defTabSz="715427" rtl="0" eaLnBrk="1" latinLnBrk="0" hangingPunct="1">
        <a:lnSpc>
          <a:spcPct val="90000"/>
        </a:lnSpc>
        <a:spcBef>
          <a:spcPts val="391"/>
        </a:spcBef>
        <a:buFont typeface="Arial" panose="020B0604020202020204" pitchFamily="34" charset="0"/>
        <a:buChar char="•"/>
        <a:defRPr sz="1408" kern="1200">
          <a:solidFill>
            <a:schemeClr val="tx1"/>
          </a:solidFill>
          <a:latin typeface="+mn-lt"/>
          <a:ea typeface="+mn-ea"/>
          <a:cs typeface="+mn-cs"/>
        </a:defRPr>
      </a:lvl6pPr>
      <a:lvl7pPr marL="2325136" indent="-178857" algn="l" defTabSz="715427" rtl="0" eaLnBrk="1" latinLnBrk="0" hangingPunct="1">
        <a:lnSpc>
          <a:spcPct val="90000"/>
        </a:lnSpc>
        <a:spcBef>
          <a:spcPts val="391"/>
        </a:spcBef>
        <a:buFont typeface="Arial" panose="020B0604020202020204" pitchFamily="34" charset="0"/>
        <a:buChar char="•"/>
        <a:defRPr sz="1408" kern="1200">
          <a:solidFill>
            <a:schemeClr val="tx1"/>
          </a:solidFill>
          <a:latin typeface="+mn-lt"/>
          <a:ea typeface="+mn-ea"/>
          <a:cs typeface="+mn-cs"/>
        </a:defRPr>
      </a:lvl7pPr>
      <a:lvl8pPr marL="2682850" indent="-178857" algn="l" defTabSz="715427" rtl="0" eaLnBrk="1" latinLnBrk="0" hangingPunct="1">
        <a:lnSpc>
          <a:spcPct val="90000"/>
        </a:lnSpc>
        <a:spcBef>
          <a:spcPts val="391"/>
        </a:spcBef>
        <a:buFont typeface="Arial" panose="020B0604020202020204" pitchFamily="34" charset="0"/>
        <a:buChar char="•"/>
        <a:defRPr sz="1408" kern="1200">
          <a:solidFill>
            <a:schemeClr val="tx1"/>
          </a:solidFill>
          <a:latin typeface="+mn-lt"/>
          <a:ea typeface="+mn-ea"/>
          <a:cs typeface="+mn-cs"/>
        </a:defRPr>
      </a:lvl8pPr>
      <a:lvl9pPr marL="3040563" indent="-178857" algn="l" defTabSz="715427" rtl="0" eaLnBrk="1" latinLnBrk="0" hangingPunct="1">
        <a:lnSpc>
          <a:spcPct val="90000"/>
        </a:lnSpc>
        <a:spcBef>
          <a:spcPts val="391"/>
        </a:spcBef>
        <a:buFont typeface="Arial" panose="020B0604020202020204" pitchFamily="34" charset="0"/>
        <a:buChar char="•"/>
        <a:defRPr sz="14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715427" rtl="0" eaLnBrk="1" latinLnBrk="0" hangingPunct="1">
        <a:defRPr sz="1408" kern="1200">
          <a:solidFill>
            <a:schemeClr val="tx1"/>
          </a:solidFill>
          <a:latin typeface="+mn-lt"/>
          <a:ea typeface="+mn-ea"/>
          <a:cs typeface="+mn-cs"/>
        </a:defRPr>
      </a:lvl1pPr>
      <a:lvl2pPr marL="357713" algn="l" defTabSz="715427" rtl="0" eaLnBrk="1" latinLnBrk="0" hangingPunct="1">
        <a:defRPr sz="1408" kern="1200">
          <a:solidFill>
            <a:schemeClr val="tx1"/>
          </a:solidFill>
          <a:latin typeface="+mn-lt"/>
          <a:ea typeface="+mn-ea"/>
          <a:cs typeface="+mn-cs"/>
        </a:defRPr>
      </a:lvl2pPr>
      <a:lvl3pPr marL="715427" algn="l" defTabSz="715427" rtl="0" eaLnBrk="1" latinLnBrk="0" hangingPunct="1">
        <a:defRPr sz="1408" kern="1200">
          <a:solidFill>
            <a:schemeClr val="tx1"/>
          </a:solidFill>
          <a:latin typeface="+mn-lt"/>
          <a:ea typeface="+mn-ea"/>
          <a:cs typeface="+mn-cs"/>
        </a:defRPr>
      </a:lvl3pPr>
      <a:lvl4pPr marL="1073140" algn="l" defTabSz="715427" rtl="0" eaLnBrk="1" latinLnBrk="0" hangingPunct="1">
        <a:defRPr sz="1408" kern="1200">
          <a:solidFill>
            <a:schemeClr val="tx1"/>
          </a:solidFill>
          <a:latin typeface="+mn-lt"/>
          <a:ea typeface="+mn-ea"/>
          <a:cs typeface="+mn-cs"/>
        </a:defRPr>
      </a:lvl4pPr>
      <a:lvl5pPr marL="1430853" algn="l" defTabSz="715427" rtl="0" eaLnBrk="1" latinLnBrk="0" hangingPunct="1">
        <a:defRPr sz="1408" kern="1200">
          <a:solidFill>
            <a:schemeClr val="tx1"/>
          </a:solidFill>
          <a:latin typeface="+mn-lt"/>
          <a:ea typeface="+mn-ea"/>
          <a:cs typeface="+mn-cs"/>
        </a:defRPr>
      </a:lvl5pPr>
      <a:lvl6pPr marL="1788566" algn="l" defTabSz="715427" rtl="0" eaLnBrk="1" latinLnBrk="0" hangingPunct="1">
        <a:defRPr sz="1408" kern="1200">
          <a:solidFill>
            <a:schemeClr val="tx1"/>
          </a:solidFill>
          <a:latin typeface="+mn-lt"/>
          <a:ea typeface="+mn-ea"/>
          <a:cs typeface="+mn-cs"/>
        </a:defRPr>
      </a:lvl6pPr>
      <a:lvl7pPr marL="2146280" algn="l" defTabSz="715427" rtl="0" eaLnBrk="1" latinLnBrk="0" hangingPunct="1">
        <a:defRPr sz="1408" kern="1200">
          <a:solidFill>
            <a:schemeClr val="tx1"/>
          </a:solidFill>
          <a:latin typeface="+mn-lt"/>
          <a:ea typeface="+mn-ea"/>
          <a:cs typeface="+mn-cs"/>
        </a:defRPr>
      </a:lvl7pPr>
      <a:lvl8pPr marL="2503993" algn="l" defTabSz="715427" rtl="0" eaLnBrk="1" latinLnBrk="0" hangingPunct="1">
        <a:defRPr sz="1408" kern="1200">
          <a:solidFill>
            <a:schemeClr val="tx1"/>
          </a:solidFill>
          <a:latin typeface="+mn-lt"/>
          <a:ea typeface="+mn-ea"/>
          <a:cs typeface="+mn-cs"/>
        </a:defRPr>
      </a:lvl8pPr>
      <a:lvl9pPr marL="2861706" algn="l" defTabSz="715427" rtl="0" eaLnBrk="1" latinLnBrk="0" hangingPunct="1">
        <a:defRPr sz="14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23900" y="296458"/>
            <a:ext cx="8305799" cy="10926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715427"/>
            <a:r>
              <a:rPr lang="es-MX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</a:t>
            </a:r>
          </a:p>
          <a:p>
            <a:pPr algn="ctr" defTabSz="715427"/>
            <a:r>
              <a:rPr lang="es-MX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Licenciatura en Educación Preescolar</a:t>
            </a:r>
          </a:p>
          <a:p>
            <a:pPr algn="ctr" defTabSz="715427"/>
            <a:r>
              <a:rPr lang="es-MX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Ciclo escolar 2019 – 2020</a:t>
            </a:r>
          </a:p>
          <a:p>
            <a:pPr algn="ctr" defTabSz="715427"/>
            <a:endParaRPr lang="es-MX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715427"/>
            <a:endParaRPr lang="es-MX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715427"/>
            <a:endParaRPr lang="es-MX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715427"/>
            <a:endParaRPr lang="es-MX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715427"/>
            <a:endParaRPr lang="es-MX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715427"/>
            <a:endParaRPr lang="es-MX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715427"/>
            <a:endParaRPr lang="es-MX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715427"/>
            <a:endParaRPr lang="es-MX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715427"/>
            <a:r>
              <a:rPr lang="es-MX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Curso: Optativo</a:t>
            </a:r>
          </a:p>
          <a:p>
            <a:pPr algn="ctr" defTabSz="715427"/>
            <a:r>
              <a:rPr lang="es-MX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Profesora: Eduarda Maldonado Martínez</a:t>
            </a:r>
          </a:p>
          <a:p>
            <a:pPr algn="ctr" defTabSz="715427"/>
            <a:r>
              <a:rPr lang="es-MX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Alumna: Daniela Guadalupe Quilantán Rangel </a:t>
            </a:r>
          </a:p>
          <a:p>
            <a:pPr algn="ctr" defTabSz="715427"/>
            <a:r>
              <a:rPr lang="es-MX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Unidad de aprendizaje </a:t>
            </a:r>
            <a:r>
              <a:rPr lang="es-MX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</a:t>
            </a:r>
          </a:p>
          <a:p>
            <a:pPr algn="ctr" defTabSz="715427"/>
            <a:r>
              <a:rPr lang="es-MX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EDUCACIÓN PREESCOLAR EN LA ENTIDAD: RETOS Y OPORTUNIDADES </a:t>
            </a:r>
            <a:endParaRPr lang="es-MX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715427"/>
            <a:r>
              <a:rPr lang="es-MX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 defTabSz="715427"/>
            <a:r>
              <a:rPr lang="es-MX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Competencias del curso:</a:t>
            </a:r>
            <a:endParaRPr lang="es-MX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715427"/>
            <a:r>
              <a:rPr lang="es-MX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134142" indent="-134142" algn="ctr" defTabSz="715427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Analiza la problemática educativa con base en su conocimiento del contexto estatal y de los </a:t>
            </a:r>
          </a:p>
          <a:p>
            <a:pPr algn="ctr" defTabSz="715427"/>
            <a:r>
              <a:rPr lang="es-MX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indicadores educativos para tomar decisiones que orienten su desempeño docente. </a:t>
            </a:r>
          </a:p>
          <a:p>
            <a:pPr algn="ctr" defTabSz="715427"/>
            <a:r>
              <a:rPr lang="es-MX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134142" indent="-134142" algn="ctr" defTabSz="715427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Asume críticamente las responsabilidades establecidas en el marco normativo para orientar su </a:t>
            </a:r>
          </a:p>
          <a:p>
            <a:pPr algn="ctr" defTabSz="715427"/>
            <a:r>
              <a:rPr lang="es-MX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ejercicio profesional. </a:t>
            </a:r>
          </a:p>
          <a:p>
            <a:pPr marL="134142" indent="-134142" algn="ctr" defTabSz="715427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Diseña proyectos de trabajo para vincular las necesidades del entorno y la institución con base en un </a:t>
            </a:r>
          </a:p>
          <a:p>
            <a:pPr algn="ctr" defTabSz="715427"/>
            <a:r>
              <a:rPr lang="es-MX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diagnóstico. </a:t>
            </a:r>
          </a:p>
          <a:p>
            <a:pPr algn="ctr" defTabSz="715427"/>
            <a:r>
              <a:rPr lang="es-MX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 perfil de egreso</a:t>
            </a:r>
          </a:p>
          <a:p>
            <a:pPr algn="ctr" defTabSz="715427"/>
            <a:r>
              <a:rPr lang="es-MX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ctr" defTabSz="715427"/>
            <a:r>
              <a:rPr lang="es-MX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Utiliza recursos de la investigación educativa para enriquecer la práctica docente, expresando su interés por la ciencia y </a:t>
            </a:r>
          </a:p>
          <a:p>
            <a:pPr algn="ctr" defTabSz="715427"/>
            <a:r>
              <a:rPr lang="es-MX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propia investigación. </a:t>
            </a:r>
          </a:p>
          <a:p>
            <a:pPr algn="ctr" defTabSz="715427"/>
            <a:r>
              <a:rPr lang="es-MX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ctr" defTabSz="715427"/>
            <a:r>
              <a:rPr lang="es-MX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Interviene de manera colaborativa con la comunidad escolar, padres de familia, autoridades y docentes, en la toma de </a:t>
            </a:r>
          </a:p>
          <a:p>
            <a:pPr algn="ctr" defTabSz="715427"/>
            <a:r>
              <a:rPr lang="es-MX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decisiones y en el desarrollo de alternativas de solución a problemáticas socioeducativas. </a:t>
            </a:r>
          </a:p>
          <a:p>
            <a:pPr algn="ctr" defTabSz="715427"/>
            <a:r>
              <a:rPr lang="es-MX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ctr" defTabSz="715427"/>
            <a:r>
              <a:rPr lang="es-MX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Actúa de manera ética ante la diversidad de situaciones que se presentan en la práctica profesional. </a:t>
            </a:r>
          </a:p>
          <a:p>
            <a:pPr algn="ctr" defTabSz="715427"/>
            <a:endParaRPr lang="es-MX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715427"/>
            <a:endParaRPr lang="es-MX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715427"/>
            <a:r>
              <a:rPr lang="es-MX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Saltillo, Coahuila. 13 de Diciembre de 2019</a:t>
            </a:r>
          </a:p>
          <a:p>
            <a:pPr algn="ctr" defTabSz="715427"/>
            <a:endParaRPr lang="es-MX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715427"/>
            <a:endParaRPr lang="es-MX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715427"/>
            <a:endParaRPr lang="es-MX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Resultado de imagen para escudo escuela normal de educacion preescolar saltill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1771" y="1535375"/>
            <a:ext cx="1393745" cy="103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ángulo 7"/>
          <p:cNvSpPr/>
          <p:nvPr/>
        </p:nvSpPr>
        <p:spPr>
          <a:xfrm>
            <a:off x="2384822" y="4403826"/>
            <a:ext cx="4769644" cy="308995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715427"/>
            <a:endParaRPr lang="es-MX" sz="1408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33915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inta hacia arriba 3"/>
          <p:cNvSpPr/>
          <p:nvPr/>
        </p:nvSpPr>
        <p:spPr>
          <a:xfrm>
            <a:off x="1070311" y="305004"/>
            <a:ext cx="7201362" cy="1626298"/>
          </a:xfrm>
          <a:prstGeom prst="ribbon2">
            <a:avLst>
              <a:gd name="adj1" fmla="val 18255"/>
              <a:gd name="adj2" fmla="val 5000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Jardín de Niños “Victoria Garza Villarreal”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1861" y="2586312"/>
            <a:ext cx="9444816" cy="3029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400" dirty="0">
                <a:latin typeface="Berlin Sans FB" panose="020E0602020502020306" pitchFamily="34" charset="0"/>
              </a:rPr>
              <a:t>DIRECCION</a:t>
            </a:r>
            <a:r>
              <a:rPr lang="es-MX" sz="3400" dirty="0" smtClean="0">
                <a:latin typeface="Berlin Sans FB" panose="020E0602020502020306" pitchFamily="34" charset="0"/>
              </a:rPr>
              <a:t>.</a:t>
            </a:r>
          </a:p>
          <a:p>
            <a:r>
              <a:rPr lang="es-MX" sz="2500" dirty="0" smtClean="0">
                <a:latin typeface="Berlin Sans FB" panose="020E0602020502020306" pitchFamily="34" charset="0"/>
              </a:rPr>
              <a:t>Su función se origina en las demandas de los distintos componentes de la escuela como institución: de los objetivos, de los recursos humanos, materiales, financieros., de la organización, de la tecnología, la cultura escolar y el entorno en donde se ubica la escuela </a:t>
            </a:r>
            <a:endParaRPr lang="es-MX" sz="2500" dirty="0">
              <a:latin typeface="Berlin Sans FB" panose="020E0602020502020306" pitchFamily="34" charset="0"/>
            </a:endParaRPr>
          </a:p>
          <a:p>
            <a:r>
              <a:rPr lang="es-MX" sz="5689" dirty="0"/>
              <a:t> </a:t>
            </a:r>
          </a:p>
        </p:txBody>
      </p:sp>
      <p:cxnSp>
        <p:nvCxnSpPr>
          <p:cNvPr id="8" name="Conector recto de flecha 7"/>
          <p:cNvCxnSpPr/>
          <p:nvPr/>
        </p:nvCxnSpPr>
        <p:spPr>
          <a:xfrm>
            <a:off x="2065736" y="4841011"/>
            <a:ext cx="6549" cy="747513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30082" y="5689744"/>
            <a:ext cx="480392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PERSONAL </a:t>
            </a:r>
            <a:r>
              <a:rPr lang="es-MX" sz="3200" dirty="0" smtClean="0">
                <a:latin typeface="Berlin Sans FB" panose="020E0602020502020306" pitchFamily="34" charset="0"/>
              </a:rPr>
              <a:t>DOCENTE. </a:t>
            </a:r>
            <a:r>
              <a:rPr lang="es-MX" sz="1800" dirty="0" smtClean="0">
                <a:latin typeface="Berlin Sans FB" panose="020E0602020502020306" pitchFamily="34" charset="0"/>
              </a:rPr>
              <a:t>Programa, realiza y evalúa programas de atención aplicado métodos de enseñanza y aprendizaje que favorecen el desarrollo de la autonomía personal. </a:t>
            </a:r>
            <a:endParaRPr lang="es-MX" sz="1800" dirty="0">
              <a:latin typeface="Berlin Sans FB" panose="020E0602020502020306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2493093" y="10732988"/>
            <a:ext cx="5037451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atin typeface="Berlin Sans FB" panose="020E0602020502020306" pitchFamily="34" charset="0"/>
              </a:rPr>
              <a:t>TRABAJADOR </a:t>
            </a:r>
            <a:r>
              <a:rPr lang="es-MX" sz="2000" dirty="0" smtClean="0">
                <a:latin typeface="Berlin Sans FB" panose="020E0602020502020306" pitchFamily="34" charset="0"/>
              </a:rPr>
              <a:t>MANUAL</a:t>
            </a:r>
          </a:p>
          <a:p>
            <a:pPr algn="ctr"/>
            <a:r>
              <a:rPr lang="es-MX" sz="1400" dirty="0">
                <a:latin typeface="Berlin Sans FB" panose="020E0602020502020306" pitchFamily="34" charset="0"/>
              </a:rPr>
              <a:t>Ejerce las funciones de  mantenimiento, vigilancia y limpieza en el jardín de niños. Para ofrecer un espacio seguro, organizado e higiénico a los miembros del plantel (Alumnos, directivos, maestros y padres de familia)</a:t>
            </a:r>
            <a:endParaRPr lang="es-MX" sz="1400" dirty="0">
              <a:latin typeface="Berlin Sans FB" panose="020E0602020502020306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941004" y="7992725"/>
            <a:ext cx="22494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1° a</a:t>
            </a:r>
          </a:p>
          <a:p>
            <a:pPr algn="ctr"/>
            <a:r>
              <a:rPr lang="es-MX" sz="3200" dirty="0">
                <a:latin typeface="Berlin Sans FB" panose="020E0602020502020306" pitchFamily="34" charset="0"/>
              </a:rPr>
              <a:t>2° a</a:t>
            </a:r>
          </a:p>
          <a:p>
            <a:pPr algn="ctr"/>
            <a:r>
              <a:rPr lang="es-MX" sz="3200" dirty="0">
                <a:latin typeface="Berlin Sans FB" panose="020E0602020502020306" pitchFamily="34" charset="0"/>
              </a:rPr>
              <a:t>3° a</a:t>
            </a:r>
          </a:p>
          <a:p>
            <a:pPr algn="ctr"/>
            <a:r>
              <a:rPr lang="es-MX" sz="3200" dirty="0">
                <a:latin typeface="Berlin Sans FB" panose="020E0602020502020306" pitchFamily="34" charset="0"/>
              </a:rPr>
              <a:t>Mixto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5417211" y="5699486"/>
            <a:ext cx="4178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PERSONAL DOCENTE 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5417211" y="6823548"/>
            <a:ext cx="403068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Educación </a:t>
            </a:r>
            <a:r>
              <a:rPr lang="es-MX" sz="3200" dirty="0" smtClean="0">
                <a:latin typeface="Berlin Sans FB" panose="020E0602020502020306" pitchFamily="34" charset="0"/>
              </a:rPr>
              <a:t>física. </a:t>
            </a:r>
            <a:endParaRPr lang="es-MX" sz="3200" dirty="0" smtClean="0">
              <a:latin typeface="Berlin Sans FB" panose="020E0602020502020306" pitchFamily="34" charset="0"/>
            </a:endParaRPr>
          </a:p>
          <a:p>
            <a:pPr algn="ctr"/>
            <a:r>
              <a:rPr lang="es-MX" sz="1800" dirty="0" smtClean="0">
                <a:latin typeface="Berlin Sans FB" panose="020E0602020502020306" pitchFamily="34" charset="0"/>
              </a:rPr>
              <a:t>Intervenir </a:t>
            </a:r>
            <a:r>
              <a:rPr lang="es-MX" sz="1800" dirty="0" smtClean="0">
                <a:latin typeface="Berlin Sans FB" panose="020E0602020502020306" pitchFamily="34" charset="0"/>
              </a:rPr>
              <a:t>pedagógicamente para desarrollar la motricidad y corporeidad de los alumnos.</a:t>
            </a:r>
            <a:endParaRPr lang="es-MX" sz="1800" dirty="0">
              <a:latin typeface="Berlin Sans FB" panose="020E0602020502020306" pitchFamily="34" charset="0"/>
            </a:endParaRPr>
          </a:p>
          <a:p>
            <a:pPr algn="ctr"/>
            <a:r>
              <a:rPr lang="es-MX" sz="3200" dirty="0">
                <a:latin typeface="Berlin Sans FB" panose="020E0602020502020306" pitchFamily="34" charset="0"/>
              </a:rPr>
              <a:t>Educación </a:t>
            </a:r>
            <a:r>
              <a:rPr lang="es-MX" sz="3200" dirty="0" smtClean="0">
                <a:latin typeface="Berlin Sans FB" panose="020E0602020502020306" pitchFamily="34" charset="0"/>
              </a:rPr>
              <a:t>artística. </a:t>
            </a:r>
            <a:r>
              <a:rPr lang="es-MX" sz="1800" dirty="0" smtClean="0">
                <a:latin typeface="Berlin Sans FB" panose="020E0602020502020306" pitchFamily="34" charset="0"/>
              </a:rPr>
              <a:t>Favorecer el autodescubrimiento del niño y estimular la profundidad de su expresión. </a:t>
            </a:r>
            <a:endParaRPr lang="es-MX" sz="1800" dirty="0">
              <a:latin typeface="Berlin Sans FB" panose="020E0602020502020306" pitchFamily="34" charset="0"/>
            </a:endParaRPr>
          </a:p>
        </p:txBody>
      </p:sp>
      <p:cxnSp>
        <p:nvCxnSpPr>
          <p:cNvPr id="23" name="Conector recto de flecha 22"/>
          <p:cNvCxnSpPr/>
          <p:nvPr/>
        </p:nvCxnSpPr>
        <p:spPr>
          <a:xfrm>
            <a:off x="7576264" y="6284261"/>
            <a:ext cx="0" cy="456045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/>
        </p:nvCxnSpPr>
        <p:spPr>
          <a:xfrm>
            <a:off x="1630492" y="10384361"/>
            <a:ext cx="0" cy="979569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8570144" y="9807711"/>
            <a:ext cx="0" cy="1398251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/>
          <p:nvPr/>
        </p:nvCxnSpPr>
        <p:spPr>
          <a:xfrm flipV="1">
            <a:off x="1622156" y="11354188"/>
            <a:ext cx="692924" cy="9742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de flecha 32"/>
          <p:cNvCxnSpPr/>
          <p:nvPr/>
        </p:nvCxnSpPr>
        <p:spPr>
          <a:xfrm flipH="1">
            <a:off x="7716893" y="11205962"/>
            <a:ext cx="853251" cy="456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de flecha 36"/>
          <p:cNvCxnSpPr/>
          <p:nvPr/>
        </p:nvCxnSpPr>
        <p:spPr>
          <a:xfrm flipH="1">
            <a:off x="4764269" y="1955728"/>
            <a:ext cx="33388" cy="606158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/>
          <p:cNvCxnSpPr/>
          <p:nvPr/>
        </p:nvCxnSpPr>
        <p:spPr>
          <a:xfrm>
            <a:off x="7523995" y="4747566"/>
            <a:ext cx="6549" cy="747513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de flecha 42"/>
          <p:cNvCxnSpPr/>
          <p:nvPr/>
        </p:nvCxnSpPr>
        <p:spPr>
          <a:xfrm>
            <a:off x="2109490" y="7382515"/>
            <a:ext cx="0" cy="567658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180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220</Words>
  <Application>Microsoft Office PowerPoint</Application>
  <PresentationFormat>Personalizado</PresentationFormat>
  <Paragraphs>54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Berlin Sans FB</vt:lpstr>
      <vt:lpstr>Calibri</vt:lpstr>
      <vt:lpstr>Calibri Light</vt:lpstr>
      <vt:lpstr>Times New Roman</vt:lpstr>
      <vt:lpstr>Tema de Office</vt:lpstr>
      <vt:lpstr>1_Tema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6</cp:revision>
  <dcterms:created xsi:type="dcterms:W3CDTF">2019-12-10T19:20:51Z</dcterms:created>
  <dcterms:modified xsi:type="dcterms:W3CDTF">2019-12-13T16:22:53Z</dcterms:modified>
</cp:coreProperties>
</file>