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1800066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30" d="100"/>
          <a:sy n="30" d="100"/>
        </p:scale>
        <p:origin x="3384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945943"/>
            <a:ext cx="5829300" cy="626689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9454516"/>
            <a:ext cx="5143500" cy="434599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7EE7-E874-4CE6-82DE-C5D3B5DDFE5A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8AD33-2FF5-42D1-9A4F-31804226F1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903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7EE7-E874-4CE6-82DE-C5D3B5DDFE5A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8AD33-2FF5-42D1-9A4F-31804226F1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4051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958369"/>
            <a:ext cx="1478756" cy="1525473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958369"/>
            <a:ext cx="4350544" cy="1525473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7EE7-E874-4CE6-82DE-C5D3B5DDFE5A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8AD33-2FF5-42D1-9A4F-31804226F1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9175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7EE7-E874-4CE6-82DE-C5D3B5DDFE5A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8AD33-2FF5-42D1-9A4F-31804226F1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5084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4487671"/>
            <a:ext cx="5915025" cy="7487774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12046282"/>
            <a:ext cx="5915025" cy="393764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7EE7-E874-4CE6-82DE-C5D3B5DDFE5A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8AD33-2FF5-42D1-9A4F-31804226F1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5560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4791843"/>
            <a:ext cx="2914650" cy="1142125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4791843"/>
            <a:ext cx="2914650" cy="1142125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7EE7-E874-4CE6-82DE-C5D3B5DDFE5A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8AD33-2FF5-42D1-9A4F-31804226F1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1405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958373"/>
            <a:ext cx="5915025" cy="347929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4412664"/>
            <a:ext cx="2901255" cy="2162578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6575242"/>
            <a:ext cx="2901255" cy="967119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4412664"/>
            <a:ext cx="2915543" cy="2162578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6575242"/>
            <a:ext cx="2915543" cy="967119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7EE7-E874-4CE6-82DE-C5D3B5DDFE5A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8AD33-2FF5-42D1-9A4F-31804226F1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7578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7EE7-E874-4CE6-82DE-C5D3B5DDFE5A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8AD33-2FF5-42D1-9A4F-31804226F1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190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7EE7-E874-4CE6-82DE-C5D3B5DDFE5A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8AD33-2FF5-42D1-9A4F-31804226F1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382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1200044"/>
            <a:ext cx="2211884" cy="420015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2591766"/>
            <a:ext cx="3471863" cy="12792138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5400199"/>
            <a:ext cx="2211884" cy="1000453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7EE7-E874-4CE6-82DE-C5D3B5DDFE5A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8AD33-2FF5-42D1-9A4F-31804226F1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0689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1200044"/>
            <a:ext cx="2211884" cy="420015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2591766"/>
            <a:ext cx="3471863" cy="12792138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5400199"/>
            <a:ext cx="2211884" cy="1000453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7EE7-E874-4CE6-82DE-C5D3B5DDFE5A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8AD33-2FF5-42D1-9A4F-31804226F1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4229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958373"/>
            <a:ext cx="5915025" cy="34792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4791843"/>
            <a:ext cx="5915025" cy="114212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6683952"/>
            <a:ext cx="1543050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97EE7-E874-4CE6-82DE-C5D3B5DDFE5A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6683952"/>
            <a:ext cx="2314575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6683952"/>
            <a:ext cx="1543050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8AD33-2FF5-42D1-9A4F-31804226F1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5308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488327" y="2042374"/>
            <a:ext cx="4036682" cy="646331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MX" dirty="0">
                <a:latin typeface="Century Gothic" panose="020B0502020202020204" pitchFamily="34" charset="0"/>
              </a:rPr>
              <a:t>Jefa de Sector.</a:t>
            </a:r>
          </a:p>
          <a:p>
            <a:pPr algn="ctr"/>
            <a:r>
              <a:rPr lang="es-MX" dirty="0">
                <a:latin typeface="Century Gothic" panose="020B0502020202020204" pitchFamily="34" charset="0"/>
              </a:rPr>
              <a:t>Maestra Argelia González Charles.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745083" y="3399127"/>
            <a:ext cx="1523174" cy="369332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MX" dirty="0">
                <a:latin typeface="Century Gothic" panose="020B0502020202020204" pitchFamily="34" charset="0"/>
              </a:rPr>
              <a:t>Supervisora.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731180" y="4461462"/>
            <a:ext cx="3550973" cy="369332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MX" dirty="0">
                <a:latin typeface="Century Gothic" panose="020B0502020202020204" pitchFamily="34" charset="0"/>
              </a:rPr>
              <a:t>Asesora Técnico Pedagógico.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987369" y="5501195"/>
            <a:ext cx="5038593" cy="1477328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Century Gothic" panose="020B0502020202020204" pitchFamily="34" charset="0"/>
              </a:rPr>
              <a:t>Directora. </a:t>
            </a:r>
          </a:p>
          <a:p>
            <a:pPr algn="ctr"/>
            <a:r>
              <a:rPr lang="es-MX" dirty="0">
                <a:latin typeface="Century Gothic" panose="020B0502020202020204" pitchFamily="34" charset="0"/>
              </a:rPr>
              <a:t>Maestra Marina Lidia Gloria Nieto.</a:t>
            </a:r>
          </a:p>
          <a:p>
            <a:pPr algn="ctr"/>
            <a:r>
              <a:rPr lang="es-MX" dirty="0">
                <a:latin typeface="Century Gothic" panose="020B0502020202020204" pitchFamily="34" charset="0"/>
              </a:rPr>
              <a:t>Directora provisional y maestra de grupo encargada de los procesos de gestión dentro de la institución.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2591387" y="7611800"/>
            <a:ext cx="1635515" cy="369332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Century Gothic" panose="020B0502020202020204" pitchFamily="34" charset="0"/>
              </a:rPr>
              <a:t>Grupos.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286152" y="8165796"/>
            <a:ext cx="1587348" cy="2031325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Century Gothic" panose="020B0502020202020204" pitchFamily="34" charset="0"/>
              </a:rPr>
              <a:t>1°A</a:t>
            </a:r>
          </a:p>
          <a:p>
            <a:pPr algn="ctr"/>
            <a:r>
              <a:rPr lang="es-MX" dirty="0">
                <a:latin typeface="Century Gothic" panose="020B0502020202020204" pitchFamily="34" charset="0"/>
              </a:rPr>
              <a:t>Maestra Daniela Agüero</a:t>
            </a:r>
            <a:r>
              <a:rPr lang="es-MX" dirty="0" smtClean="0">
                <a:latin typeface="Century Gothic" panose="020B0502020202020204" pitchFamily="34" charset="0"/>
              </a:rPr>
              <a:t>.</a:t>
            </a:r>
          </a:p>
          <a:p>
            <a:pPr algn="ctr"/>
            <a:r>
              <a:rPr lang="es-MX" dirty="0">
                <a:latin typeface="Century Gothic" panose="020B0502020202020204" pitchFamily="34" charset="0"/>
              </a:rPr>
              <a:t>-</a:t>
            </a:r>
            <a:r>
              <a:rPr lang="es-MX" dirty="0" smtClean="0">
                <a:latin typeface="Century Gothic" panose="020B0502020202020204" pitchFamily="34" charset="0"/>
              </a:rPr>
              <a:t> </a:t>
            </a:r>
            <a:endParaRPr lang="es-MX" dirty="0">
              <a:latin typeface="Century Gothic" panose="020B0502020202020204" pitchFamily="34" charset="0"/>
            </a:endParaRPr>
          </a:p>
          <a:p>
            <a:pPr algn="ctr"/>
            <a:r>
              <a:rPr lang="es-MX" dirty="0">
                <a:latin typeface="Century Gothic" panose="020B0502020202020204" pitchFamily="34" charset="0"/>
              </a:rPr>
              <a:t>Maestra Leticia.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2056143" y="8165796"/>
            <a:ext cx="1280117" cy="1477328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Century Gothic" panose="020B0502020202020204" pitchFamily="34" charset="0"/>
              </a:rPr>
              <a:t>1</a:t>
            </a:r>
            <a:r>
              <a:rPr lang="es-MX" dirty="0" smtClean="0">
                <a:latin typeface="Century Gothic" panose="020B0502020202020204" pitchFamily="34" charset="0"/>
              </a:rPr>
              <a:t>° - 2° B</a:t>
            </a:r>
            <a:endParaRPr lang="es-MX" dirty="0">
              <a:latin typeface="Century Gothic" panose="020B0502020202020204" pitchFamily="34" charset="0"/>
            </a:endParaRPr>
          </a:p>
          <a:p>
            <a:pPr algn="ctr"/>
            <a:r>
              <a:rPr lang="es-MX" dirty="0">
                <a:latin typeface="Century Gothic" panose="020B0502020202020204" pitchFamily="34" charset="0"/>
              </a:rPr>
              <a:t>Maestra </a:t>
            </a:r>
            <a:r>
              <a:rPr lang="es-MX" dirty="0" smtClean="0">
                <a:latin typeface="Century Gothic" panose="020B0502020202020204" pitchFamily="34" charset="0"/>
              </a:rPr>
              <a:t>Marina Gloria Nieto.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3495520" y="8165796"/>
            <a:ext cx="1462765" cy="1200329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2°A</a:t>
            </a:r>
            <a:endParaRPr lang="es-MX" dirty="0">
              <a:latin typeface="Century Gothic" panose="020B0502020202020204" pitchFamily="34" charset="0"/>
            </a:endParaRPr>
          </a:p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Maestra Patricia Salas.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5117545" y="8165796"/>
            <a:ext cx="1333155" cy="1200329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3°A</a:t>
            </a:r>
            <a:endParaRPr lang="es-MX" dirty="0">
              <a:latin typeface="Century Gothic" panose="020B0502020202020204" pitchFamily="34" charset="0"/>
            </a:endParaRPr>
          </a:p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Maestra Cristina Alvizo.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1133093" y="10682855"/>
            <a:ext cx="4747143" cy="923330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Maestras titulares encargadas de los grupos correspondientes. </a:t>
            </a:r>
          </a:p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Maestros de 1°A (interinato).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1983822" y="14978844"/>
            <a:ext cx="3045684" cy="646331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Personal de mantenimiento.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436427" y="15822988"/>
            <a:ext cx="1587348" cy="1200329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Sr. Williberto.</a:t>
            </a:r>
          </a:p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Intendente de la institución.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2622045" y="15822987"/>
            <a:ext cx="1587348" cy="1200329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Sra. Yutzil.</a:t>
            </a:r>
          </a:p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Encargada de comedor.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4863352" y="15822987"/>
            <a:ext cx="1587348" cy="923330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Sra. Ana.</a:t>
            </a:r>
          </a:p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Auxiliar de comedor.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1983822" y="12301095"/>
            <a:ext cx="3045684" cy="646331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Maestros de clases especiales.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585289" y="13145239"/>
            <a:ext cx="2185618" cy="923330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Maestra Andrea.</a:t>
            </a:r>
          </a:p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Música.</a:t>
            </a:r>
          </a:p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Horario: Miércoles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3153321" y="13145238"/>
            <a:ext cx="3202453" cy="923330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Maestro Jorge. </a:t>
            </a:r>
          </a:p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Educación física. </a:t>
            </a:r>
          </a:p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Horario: Martes y Jueves.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1196576" y="381450"/>
            <a:ext cx="4620176" cy="1077218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MX" sz="3200" dirty="0" smtClean="0">
                <a:latin typeface="Century Gothic" panose="020B0502020202020204" pitchFamily="34" charset="0"/>
              </a:rPr>
              <a:t>Jardín de Niños </a:t>
            </a:r>
          </a:p>
          <a:p>
            <a:pPr algn="ctr"/>
            <a:r>
              <a:rPr lang="es-MX" sz="3200" dirty="0" smtClean="0">
                <a:latin typeface="Century Gothic" panose="020B0502020202020204" pitchFamily="34" charset="0"/>
              </a:rPr>
              <a:t>Insurgentes de “1810”.</a:t>
            </a:r>
            <a:endParaRPr lang="es-MX" sz="3200" dirty="0">
              <a:latin typeface="Century Gothic" panose="020B0502020202020204" pitchFamily="34" charset="0"/>
            </a:endParaRPr>
          </a:p>
        </p:txBody>
      </p:sp>
      <p:sp>
        <p:nvSpPr>
          <p:cNvPr id="23" name="Flecha abajo 22"/>
          <p:cNvSpPr/>
          <p:nvPr/>
        </p:nvSpPr>
        <p:spPr>
          <a:xfrm>
            <a:off x="3234084" y="1561197"/>
            <a:ext cx="363270" cy="359115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Flecha abajo 23"/>
          <p:cNvSpPr/>
          <p:nvPr/>
        </p:nvSpPr>
        <p:spPr>
          <a:xfrm>
            <a:off x="3234084" y="2849132"/>
            <a:ext cx="363270" cy="359115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Flecha abajo 24"/>
          <p:cNvSpPr/>
          <p:nvPr/>
        </p:nvSpPr>
        <p:spPr>
          <a:xfrm>
            <a:off x="3234084" y="3962141"/>
            <a:ext cx="363270" cy="359115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Flecha abajo 25"/>
          <p:cNvSpPr/>
          <p:nvPr/>
        </p:nvSpPr>
        <p:spPr>
          <a:xfrm>
            <a:off x="3234084" y="4998691"/>
            <a:ext cx="363270" cy="359115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Flecha abajo 26"/>
          <p:cNvSpPr/>
          <p:nvPr/>
        </p:nvSpPr>
        <p:spPr>
          <a:xfrm>
            <a:off x="3234084" y="7101993"/>
            <a:ext cx="363270" cy="359115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Flecha abajo 27"/>
          <p:cNvSpPr/>
          <p:nvPr/>
        </p:nvSpPr>
        <p:spPr>
          <a:xfrm>
            <a:off x="3234084" y="11760245"/>
            <a:ext cx="363270" cy="359115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Flecha abajo 28"/>
          <p:cNvSpPr/>
          <p:nvPr/>
        </p:nvSpPr>
        <p:spPr>
          <a:xfrm>
            <a:off x="3227509" y="14407105"/>
            <a:ext cx="363270" cy="359115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79976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148</Words>
  <Application>Microsoft Office PowerPoint</Application>
  <PresentationFormat>Personalizado</PresentationFormat>
  <Paragraphs>36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3</cp:revision>
  <dcterms:created xsi:type="dcterms:W3CDTF">2019-12-13T18:47:47Z</dcterms:created>
  <dcterms:modified xsi:type="dcterms:W3CDTF">2019-12-13T19:13:37Z</dcterms:modified>
</cp:coreProperties>
</file>