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9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28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280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250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157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21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86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33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041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9047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389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745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96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27462" y="222069"/>
            <a:ext cx="7772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b="1" dirty="0"/>
              <a:t>ESCUELA NORMAL DE EDUCACIÓN PREESCOLAR</a:t>
            </a:r>
            <a:endParaRPr lang="es-MX" dirty="0"/>
          </a:p>
          <a:p>
            <a:pPr algn="ctr">
              <a:lnSpc>
                <a:spcPct val="150000"/>
              </a:lnSpc>
            </a:pPr>
            <a:r>
              <a:rPr lang="es-MX" dirty="0"/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MX" dirty="0"/>
              <a:t>CICLO ESCOLAR </a:t>
            </a:r>
            <a:r>
              <a:rPr lang="es-MX" dirty="0" smtClean="0"/>
              <a:t>2019-2020</a:t>
            </a:r>
          </a:p>
          <a:p>
            <a:pPr algn="ctr">
              <a:lnSpc>
                <a:spcPct val="150000"/>
              </a:lnSpc>
            </a:pPr>
            <a:r>
              <a:rPr lang="es-MX" b="1" dirty="0" smtClean="0"/>
              <a:t>Materia:</a:t>
            </a:r>
            <a:r>
              <a:rPr lang="es-MX" dirty="0"/>
              <a:t> </a:t>
            </a:r>
            <a:r>
              <a:rPr lang="es-MX" dirty="0" smtClean="0"/>
              <a:t>Optativo</a:t>
            </a:r>
            <a:endParaRPr lang="es-MX" dirty="0"/>
          </a:p>
          <a:p>
            <a:pPr algn="ctr">
              <a:lnSpc>
                <a:spcPct val="150000"/>
              </a:lnSpc>
            </a:pPr>
            <a:r>
              <a:rPr lang="es-MX" b="1" dirty="0"/>
              <a:t>Maestra:</a:t>
            </a:r>
            <a:endParaRPr lang="es-MX" dirty="0"/>
          </a:p>
          <a:p>
            <a:pPr algn="ctr">
              <a:lnSpc>
                <a:spcPct val="150000"/>
              </a:lnSpc>
            </a:pPr>
            <a:r>
              <a:rPr lang="es-MX" dirty="0"/>
              <a:t> </a:t>
            </a:r>
            <a:r>
              <a:rPr lang="es-MX" dirty="0" smtClean="0"/>
              <a:t>Eduarda Maldonado </a:t>
            </a:r>
            <a:r>
              <a:rPr lang="es-MX" dirty="0" err="1" smtClean="0"/>
              <a:t>Martinez</a:t>
            </a:r>
            <a:endParaRPr lang="es-MX" dirty="0" smtClean="0"/>
          </a:p>
          <a:p>
            <a:pPr algn="ctr">
              <a:lnSpc>
                <a:spcPct val="150000"/>
              </a:lnSpc>
            </a:pPr>
            <a:r>
              <a:rPr lang="es-MX" b="1" dirty="0" smtClean="0"/>
              <a:t>Alumna: </a:t>
            </a:r>
          </a:p>
          <a:p>
            <a:pPr algn="ctr">
              <a:lnSpc>
                <a:spcPct val="150000"/>
              </a:lnSpc>
            </a:pPr>
            <a:r>
              <a:rPr lang="es-MX" dirty="0" smtClean="0"/>
              <a:t>Larissa Elizabeth </a:t>
            </a:r>
            <a:r>
              <a:rPr lang="es-MX" dirty="0" err="1" smtClean="0"/>
              <a:t>Davila</a:t>
            </a:r>
            <a:r>
              <a:rPr lang="es-MX" dirty="0" smtClean="0"/>
              <a:t> </a:t>
            </a:r>
            <a:r>
              <a:rPr lang="es-MX" dirty="0" err="1" smtClean="0"/>
              <a:t>Patlan</a:t>
            </a:r>
            <a:r>
              <a:rPr lang="es-MX" dirty="0" smtClean="0"/>
              <a:t> #5</a:t>
            </a:r>
          </a:p>
          <a:p>
            <a:pPr algn="ctr">
              <a:lnSpc>
                <a:spcPct val="150000"/>
              </a:lnSpc>
            </a:pPr>
            <a:r>
              <a:rPr lang="es-MX" dirty="0" err="1" smtClean="0"/>
              <a:t>Rocio</a:t>
            </a:r>
            <a:r>
              <a:rPr lang="es-MX" dirty="0" smtClean="0"/>
              <a:t> Elizabeth </a:t>
            </a:r>
            <a:r>
              <a:rPr lang="es-MX" dirty="0" err="1" smtClean="0"/>
              <a:t>Garcia</a:t>
            </a:r>
            <a:r>
              <a:rPr lang="es-MX" dirty="0" smtClean="0"/>
              <a:t> Vega #7</a:t>
            </a:r>
          </a:p>
          <a:p>
            <a:pPr algn="ctr">
              <a:lnSpc>
                <a:spcPct val="150000"/>
              </a:lnSpc>
            </a:pPr>
            <a:r>
              <a:rPr lang="es-MX" dirty="0" smtClean="0"/>
              <a:t>Daniela Gonzales Escobedo #8</a:t>
            </a:r>
          </a:p>
          <a:p>
            <a:pPr algn="ctr">
              <a:lnSpc>
                <a:spcPct val="150000"/>
              </a:lnSpc>
            </a:pPr>
            <a:r>
              <a:rPr lang="es-MX" dirty="0" smtClean="0"/>
              <a:t>Daniela Elizabeth </a:t>
            </a:r>
            <a:r>
              <a:rPr lang="es-MX" dirty="0"/>
              <a:t>L</a:t>
            </a:r>
            <a:r>
              <a:rPr lang="es-MX" dirty="0" smtClean="0"/>
              <a:t>una Rangel #12 </a:t>
            </a:r>
          </a:p>
          <a:p>
            <a:pPr algn="ctr">
              <a:lnSpc>
                <a:spcPct val="150000"/>
              </a:lnSpc>
            </a:pPr>
            <a:r>
              <a:rPr lang="es-MX" b="1" dirty="0" smtClean="0"/>
              <a:t>Trabajo:</a:t>
            </a:r>
          </a:p>
          <a:p>
            <a:pPr algn="ctr">
              <a:lnSpc>
                <a:spcPct val="150000"/>
              </a:lnSpc>
            </a:pPr>
            <a:r>
              <a:rPr lang="es-MX" dirty="0" smtClean="0"/>
              <a:t>Mapa del Jardín </a:t>
            </a:r>
            <a:r>
              <a:rPr lang="es-MX" dirty="0"/>
              <a:t>de niños maría L. Pérez de </a:t>
            </a:r>
            <a:r>
              <a:rPr lang="es-MX" dirty="0" smtClean="0"/>
              <a:t>Arreola</a:t>
            </a:r>
            <a:endParaRPr lang="es-MX" dirty="0"/>
          </a:p>
          <a:p>
            <a:pPr algn="ctr">
              <a:lnSpc>
                <a:spcPct val="150000"/>
              </a:lnSpc>
            </a:pPr>
            <a:r>
              <a:rPr lang="es-MX" dirty="0" smtClean="0"/>
              <a:t>10 de diciembre del 2019</a:t>
            </a:r>
            <a:endParaRPr lang="es-MX" dirty="0"/>
          </a:p>
          <a:p>
            <a:pPr algn="ctr"/>
            <a:endParaRPr lang="es-MX" dirty="0"/>
          </a:p>
        </p:txBody>
      </p:sp>
      <p:pic>
        <p:nvPicPr>
          <p:cNvPr id="6" name="Imagen 5" descr="Resultado de imagen para ESCUDO ENE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61" y="404948"/>
            <a:ext cx="1999842" cy="1841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427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29556" y="93735"/>
            <a:ext cx="7717005" cy="144655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Organización de la educación preescolar</a:t>
            </a:r>
            <a:endParaRPr lang="es-E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787958" y="1610623"/>
            <a:ext cx="1600200" cy="37011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Directora</a:t>
            </a:r>
            <a:endParaRPr lang="es-MX" dirty="0"/>
          </a:p>
        </p:txBody>
      </p:sp>
      <p:cxnSp>
        <p:nvCxnSpPr>
          <p:cNvPr id="9" name="Conector recto 8"/>
          <p:cNvCxnSpPr>
            <a:stCxn id="7" idx="2"/>
          </p:cNvCxnSpPr>
          <p:nvPr/>
        </p:nvCxnSpPr>
        <p:spPr>
          <a:xfrm>
            <a:off x="4588058" y="1980737"/>
            <a:ext cx="0" cy="229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3787958" y="2209800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Educadoras</a:t>
            </a:r>
          </a:p>
          <a:p>
            <a:pPr algn="ctr"/>
            <a:r>
              <a:rPr lang="es-MX" dirty="0" smtClean="0"/>
              <a:t>1 A</a:t>
            </a:r>
          </a:p>
          <a:p>
            <a:pPr algn="ctr"/>
            <a:r>
              <a:rPr lang="es-MX" dirty="0" smtClean="0"/>
              <a:t>1 B</a:t>
            </a:r>
          </a:p>
          <a:p>
            <a:pPr algn="ctr"/>
            <a:r>
              <a:rPr lang="es-MX" dirty="0" smtClean="0"/>
              <a:t>2 B</a:t>
            </a:r>
          </a:p>
          <a:p>
            <a:pPr algn="ctr"/>
            <a:r>
              <a:rPr lang="es-MX" dirty="0" smtClean="0"/>
              <a:t>2 y 3 A</a:t>
            </a:r>
          </a:p>
          <a:p>
            <a:pPr algn="ctr"/>
            <a:r>
              <a:rPr lang="es-MX" dirty="0" smtClean="0"/>
              <a:t>3 B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1912132" y="2095268"/>
            <a:ext cx="534863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6460671" y="2209800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USAER</a:t>
            </a:r>
          </a:p>
          <a:p>
            <a:pPr algn="ctr"/>
            <a:r>
              <a:rPr lang="es-MX" dirty="0" smtClean="0"/>
              <a:t>Psicóloga </a:t>
            </a:r>
          </a:p>
          <a:p>
            <a:pPr algn="ctr"/>
            <a:r>
              <a:rPr lang="es-MX" dirty="0" smtClean="0"/>
              <a:t>Educación física 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1115245" y="2209800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Intendente</a:t>
            </a:r>
          </a:p>
        </p:txBody>
      </p:sp>
      <p:cxnSp>
        <p:nvCxnSpPr>
          <p:cNvPr id="18" name="Conector recto 17"/>
          <p:cNvCxnSpPr>
            <a:stCxn id="15" idx="0"/>
          </p:cNvCxnSpPr>
          <p:nvPr/>
        </p:nvCxnSpPr>
        <p:spPr>
          <a:xfrm flipV="1">
            <a:off x="7260771" y="2095268"/>
            <a:ext cx="0" cy="1145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V="1">
            <a:off x="1912132" y="2095268"/>
            <a:ext cx="0" cy="1145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stCxn id="11" idx="2"/>
          </p:cNvCxnSpPr>
          <p:nvPr/>
        </p:nvCxnSpPr>
        <p:spPr>
          <a:xfrm flipH="1">
            <a:off x="4586451" y="4201886"/>
            <a:ext cx="1607" cy="294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7259164" y="4201886"/>
            <a:ext cx="1607" cy="294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1912132" y="4201886"/>
            <a:ext cx="1607" cy="294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1112032" y="4496844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Encargado de la limpieza del patio, área de juegos, salones. 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3783138" y="4496844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Encargadas de la educación, atención, control y cuidado de los alumnos.  </a:t>
            </a:r>
          </a:p>
        </p:txBody>
      </p:sp>
      <p:sp>
        <p:nvSpPr>
          <p:cNvPr id="27" name="Rectángulo 26"/>
          <p:cNvSpPr/>
          <p:nvPr/>
        </p:nvSpPr>
        <p:spPr>
          <a:xfrm>
            <a:off x="6151733" y="4496844"/>
            <a:ext cx="2205221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USAER: Encargados de los alumnos con algún tipo de barrera de aprendizaje.</a:t>
            </a:r>
          </a:p>
          <a:p>
            <a:pPr algn="ctr"/>
            <a:r>
              <a:rPr lang="es-MX" sz="1200" dirty="0" smtClean="0"/>
              <a:t>Psicóloga: Encargado de la atención de alumnos con problemas de conducta</a:t>
            </a:r>
          </a:p>
          <a:p>
            <a:pPr algn="ctr"/>
            <a:r>
              <a:rPr lang="es-MX" sz="1200" dirty="0" smtClean="0"/>
              <a:t>Educación física: Encargado de las clases físicas y motoras de los alumnos. </a:t>
            </a:r>
          </a:p>
        </p:txBody>
      </p:sp>
    </p:spTree>
    <p:extLst>
      <p:ext uri="{BB962C8B-B14F-4D97-AF65-F5344CB8AC3E}">
        <p14:creationId xmlns:p14="http://schemas.microsoft.com/office/powerpoint/2010/main" val="2061354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TM03457491[[fn=Metrópoli]]</Template>
  <TotalTime>47</TotalTime>
  <Words>155</Words>
  <Application>Microsoft Office PowerPoint</Application>
  <PresentationFormat>Carta (216 x 279 mm)</PresentationFormat>
  <Paragraphs>31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 Light</vt:lpstr>
      <vt:lpstr>Metropolitana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3</cp:revision>
  <dcterms:created xsi:type="dcterms:W3CDTF">2019-12-10T19:25:35Z</dcterms:created>
  <dcterms:modified xsi:type="dcterms:W3CDTF">2019-12-13T16:03:26Z</dcterms:modified>
</cp:coreProperties>
</file>