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12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85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36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40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69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5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45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69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9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3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CBAA-8991-4F95-A60B-72AA5957957D}" type="datetimeFigureOut">
              <a:rPr lang="es-MX" smtClean="0"/>
              <a:t>16/12/2019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20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551" b="15357"/>
          <a:stretch/>
        </p:blipFill>
        <p:spPr>
          <a:xfrm rot="16200000">
            <a:off x="2667001" y="-2667001"/>
            <a:ext cx="685799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6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444" b="16641"/>
          <a:stretch/>
        </p:blipFill>
        <p:spPr>
          <a:xfrm rot="16200000">
            <a:off x="2667001" y="-2667003"/>
            <a:ext cx="685800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18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2019-12-13T19:05:38Z</dcterms:created>
  <dcterms:modified xsi:type="dcterms:W3CDTF">2019-12-16T17:21:41Z</dcterms:modified>
</cp:coreProperties>
</file>