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6" r:id="rId4"/>
    <p:sldId id="257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612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585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3360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B78F772-9951-4C19-8095-44F58AA85DD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9D77D9-6D69-498E-B58E-CFF558F5754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24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B78F772-9951-4C19-8095-44F58AA85DD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9D77D9-6D69-498E-B58E-CFF558F5754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6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B78F772-9951-4C19-8095-44F58AA85DD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9D77D9-6D69-498E-B58E-CFF558F5754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75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B78F772-9951-4C19-8095-44F58AA85DD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9D77D9-6D69-498E-B58E-CFF558F5754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38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B78F772-9951-4C19-8095-44F58AA85DD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9D77D9-6D69-498E-B58E-CFF558F5754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82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B78F772-9951-4C19-8095-44F58AA85DD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9D77D9-6D69-498E-B58E-CFF558F5754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86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B78F772-9951-4C19-8095-44F58AA85DD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9D77D9-6D69-498E-B58E-CFF558F5754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04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B78F772-9951-4C19-8095-44F58AA85DD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9D77D9-6D69-498E-B58E-CFF558F5754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9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8403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B78F772-9951-4C19-8095-44F58AA85DD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9D77D9-6D69-498E-B58E-CFF558F5754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57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B78F772-9951-4C19-8095-44F58AA85DD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9D77D9-6D69-498E-B58E-CFF558F5754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3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B78F772-9951-4C19-8095-44F58AA85DD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9D77D9-6D69-498E-B58E-CFF558F5754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2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269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5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0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745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869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93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30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720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B78F772-9951-4C19-8095-44F58AA85DD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09D77D9-6D69-498E-B58E-CFF558F5754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5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8201" y="347504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s-MX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96" y="13097"/>
            <a:ext cx="9590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7551" b="15357"/>
          <a:stretch/>
        </p:blipFill>
        <p:spPr>
          <a:xfrm rot="16200000">
            <a:off x="2667001" y="-2667001"/>
            <a:ext cx="6857999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6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444" b="16641"/>
          <a:stretch/>
        </p:blipFill>
        <p:spPr>
          <a:xfrm rot="16200000">
            <a:off x="2667001" y="-2667003"/>
            <a:ext cx="6858000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185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3</cp:revision>
  <dcterms:created xsi:type="dcterms:W3CDTF">2019-12-13T19:05:38Z</dcterms:created>
  <dcterms:modified xsi:type="dcterms:W3CDTF">2019-12-13T19:44:32Z</dcterms:modified>
</cp:coreProperties>
</file>