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52" d="100"/>
          <a:sy n="52" d="100"/>
        </p:scale>
        <p:origin x="291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67ED4-FBAD-405D-A9F4-C7E054C09D4B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EBDD9-936F-438C-A55F-3440ADCC9C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3896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67ED4-FBAD-405D-A9F4-C7E054C09D4B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EBDD9-936F-438C-A55F-3440ADCC9C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26677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67ED4-FBAD-405D-A9F4-C7E054C09D4B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EBDD9-936F-438C-A55F-3440ADCC9C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03595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67ED4-FBAD-405D-A9F4-C7E054C09D4B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EBDD9-936F-438C-A55F-3440ADCC9C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6923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67ED4-FBAD-405D-A9F4-C7E054C09D4B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EBDD9-936F-438C-A55F-3440ADCC9C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34378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67ED4-FBAD-405D-A9F4-C7E054C09D4B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EBDD9-936F-438C-A55F-3440ADCC9C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06684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67ED4-FBAD-405D-A9F4-C7E054C09D4B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EBDD9-936F-438C-A55F-3440ADCC9C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5605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67ED4-FBAD-405D-A9F4-C7E054C09D4B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EBDD9-936F-438C-A55F-3440ADCC9C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50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67ED4-FBAD-405D-A9F4-C7E054C09D4B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EBDD9-936F-438C-A55F-3440ADCC9C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27714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67ED4-FBAD-405D-A9F4-C7E054C09D4B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EBDD9-936F-438C-A55F-3440ADCC9C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4496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67ED4-FBAD-405D-A9F4-C7E054C09D4B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EBDD9-936F-438C-A55F-3440ADCC9C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29962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567ED4-FBAD-405D-A9F4-C7E054C09D4B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EBDD9-936F-438C-A55F-3440ADCC9C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6783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515" y="532327"/>
            <a:ext cx="6069252" cy="10925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19250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Usuario de Windows</cp:lastModifiedBy>
  <cp:revision>2</cp:revision>
  <dcterms:created xsi:type="dcterms:W3CDTF">2019-12-13T18:57:38Z</dcterms:created>
  <dcterms:modified xsi:type="dcterms:W3CDTF">2019-12-13T19:10:30Z</dcterms:modified>
</cp:coreProperties>
</file>