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78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7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44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76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00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2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48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72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5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02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56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2131-F5C4-4263-BA1A-6E397241BDA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EDB4-77D0-43F0-8FD1-D6FF15DD3B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15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x7zZWLAQ3-7efDgjBoygonmzUEwlbIH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947347"/>
            <a:ext cx="1228644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latin typeface="Arial Narrow" panose="020B0606020202030204" pitchFamily="34" charset="0"/>
              </a:rPr>
              <a:t>Escuela Normal de Educación Preescolar.</a:t>
            </a:r>
          </a:p>
          <a:p>
            <a:pPr algn="ctr"/>
            <a:r>
              <a:rPr lang="es-MX" sz="3600" b="1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s-MX" sz="3200" dirty="0" smtClean="0"/>
              <a:t>Licenciatura en Educación Preescolar.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b="1" u="sng" dirty="0" smtClean="0">
                <a:latin typeface="Arial Narrow" panose="020B0606020202030204" pitchFamily="34" charset="0"/>
              </a:rPr>
              <a:t>Evidencia Global. 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dirty="0" smtClean="0">
                <a:latin typeface="Arial Narrow" panose="020B0606020202030204" pitchFamily="34" charset="0"/>
              </a:rPr>
              <a:t>Daniela Guadalupe López Rocha. </a:t>
            </a:r>
          </a:p>
          <a:p>
            <a:pPr algn="ctr"/>
            <a:endParaRPr lang="es-MX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es-MX" sz="2400" dirty="0" smtClean="0">
                <a:latin typeface="Arial Narrow" panose="020B0606020202030204" pitchFamily="34" charset="0"/>
              </a:rPr>
              <a:t>N.L. 14                 1 “A”</a:t>
            </a:r>
          </a:p>
          <a:p>
            <a:pPr algn="ctr"/>
            <a:endParaRPr lang="es-MX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es-MX" sz="2400" dirty="0" smtClean="0">
                <a:latin typeface="Arial Narrow" panose="020B0606020202030204" pitchFamily="34" charset="0"/>
              </a:rPr>
              <a:t>Ciclo Escolar 2019-2020.</a:t>
            </a:r>
          </a:p>
          <a:p>
            <a:pPr algn="ctr"/>
            <a:endParaRPr lang="es-MX" sz="2000" dirty="0" smtClean="0">
              <a:latin typeface="Arial Narrow" panose="020B0606020202030204" pitchFamily="34" charset="0"/>
            </a:endParaRPr>
          </a:p>
          <a:p>
            <a:pPr algn="ctr"/>
            <a:endParaRPr lang="es-MX" sz="2000" dirty="0" smtClean="0">
              <a:latin typeface="Arial Narrow" panose="020B0606020202030204" pitchFamily="34" charset="0"/>
            </a:endParaRPr>
          </a:p>
          <a:p>
            <a:pPr algn="r"/>
            <a:r>
              <a:rPr lang="es-MX" sz="2000" dirty="0" smtClean="0">
                <a:latin typeface="Arial Narrow" panose="020B0606020202030204" pitchFamily="34" charset="0"/>
              </a:rPr>
              <a:t>Saltillo, Coahuila a 20 de Enero del 2020</a:t>
            </a:r>
            <a:r>
              <a:rPr lang="es-MX" dirty="0" smtClean="0">
                <a:latin typeface="Arial Narrow" panose="020B0606020202030204" pitchFamily="34" charset="0"/>
              </a:rPr>
              <a:t>.</a:t>
            </a:r>
            <a:endParaRPr lang="es-MX" dirty="0"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22" b="89157" l="22396" r="7812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1289" y="257577"/>
            <a:ext cx="2191454" cy="18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34469" y="268941"/>
          <a:ext cx="11940991" cy="61184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70143"/>
                <a:gridCol w="44610"/>
                <a:gridCol w="533472"/>
                <a:gridCol w="1292494"/>
                <a:gridCol w="1730953"/>
                <a:gridCol w="3181322"/>
                <a:gridCol w="2987997"/>
              </a:tblGrid>
              <a:tr h="205626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RÚBRICA :     Presentación final de los cursos del semestre  50%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291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Metas de desempeño: Da respuesta a la pregunta generadora de este trabajo de manera argumentativa y da muestra de las competencias profesionales adquiridas durante el semestre</a:t>
                      </a:r>
                      <a:r>
                        <a:rPr lang="es-MX" sz="1200" dirty="0">
                          <a:effectLst/>
                        </a:rPr>
                        <a:t>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Problema: </a:t>
                      </a:r>
                      <a:r>
                        <a:rPr lang="es-MX" sz="1200" dirty="0">
                          <a:effectLst/>
                        </a:rPr>
                        <a:t>Los estudiantes necesitan articular los conocimientos disciplinarios, didácticos y científico-tecnológicos adquiridos en el transcurso del  semestre. De tal manera que los alumnos den respuesta a la cuestión ¿cómo aprenden los niños?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17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Referentes 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Estratégico/Competente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Autónomo/Satisfactorio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Resolutivo/Suficiente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Receptivo/Regular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</a:tr>
              <a:tr h="4082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Evidencia: Realiza un video argumentativo donde se identifique el desarrollo de las competencias profesionales adquiridas en el semestre y de respuesta a la pregunta inicial.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 err="1">
                          <a:effectLst/>
                        </a:rPr>
                        <a:t>Transversaliza</a:t>
                      </a:r>
                      <a:r>
                        <a:rPr lang="es-MX" sz="1200" dirty="0">
                          <a:effectLst/>
                        </a:rPr>
                        <a:t> y vincula para dar respuesta al planteamiento inicial a través de la reconstrucción del conocimiento y saberes de los diferentes cursos, promoviendo decisiones y posibles soluciones en la práctica profesional.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Analiza y formula diferentes tipos de conocimientos para resolver de manera adecuada las demandas y los problemas de la vida profesional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Comprende y resuelve  de manera  eficaz la vinculación existente entre los diferentes cursos y la posibilidad de reconocerlos  como parte de su formación profesional.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Reconoce la vinculación de los diferentes cursos para la formación profesional.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49" marR="19249" marT="7218" marB="7218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36130344" y="2095500"/>
            <a:ext cx="822538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84094" y="242751"/>
          <a:ext cx="11308977" cy="613071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741107"/>
                <a:gridCol w="44567"/>
                <a:gridCol w="2443560"/>
                <a:gridCol w="2130097"/>
                <a:gridCol w="2552378"/>
                <a:gridCol w="2397268"/>
              </a:tblGrid>
              <a:tr h="1195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y aprendizaje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Teoriza y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transverzaliza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 principales enfoques  teóricos acerca del desarrollo, aprendizaje, desde modelos socio constructivistas y cultural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los principales enfoques teóricos acerca del desarrollo, aprendizaje, desde modelos socio constructivistas y cultural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Distingue los principales enfoques teóricos acerca del desarrollo, aprendizaje, desde modelos socio constructivistas y cultural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a los principales enfoques teóricos acerca del desarrollo, aprendizaje, desde modelos socio constructivistas y cultural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  <a:tr h="2466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Herramientas para la observación y análisis de la práctica educativa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 y transversaliza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 la información obtenida de los instrumentos aplicados a través de las técnicas de recolección de datos: entrevistas, guías de observación y cuestionarios sobre las dimensiones de la práctica educativa y hace énfasis en las características de los instrumentos y su funcionalidad.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  <a:tr h="2307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Pensamiento cuantitativo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Teoriza y vincula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y reflexiona los procesos de la construcción del número, las estrategias de aprendizaje a través de la resolución de problemas , así como las técnicas y principios de conteo que requieren emplear para desarrollar el pensamiento matemático en la etapa preescolar.  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Comprende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Reconoce los procesos de la construcción del número, las estrategias de aprendizaje a través de la resolución de problemas, así como las técnicas y principios de conteo que requieren emplear para desarrollar el pensamiento matemático en la etapa preescolar. 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904" marR="88904" marT="33339" marB="333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6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21024" y="201704"/>
          <a:ext cx="11956002" cy="642769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036104"/>
                <a:gridCol w="66063"/>
                <a:gridCol w="88608"/>
                <a:gridCol w="1341912"/>
                <a:gridCol w="312792"/>
                <a:gridCol w="2091787"/>
                <a:gridCol w="230462"/>
                <a:gridCol w="2984830"/>
                <a:gridCol w="2803444"/>
              </a:tblGrid>
              <a:tr h="1807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Estudio del mundo natural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Vincula y teoriza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los procesos que se dan en los niños de construcción del conocimiento científico para resolver situaciones constructivas (procesos del método científico)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Comprende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procesos que se dan en los niños de construcción del conocimiento científico para resolver situaciones constructivas (procesos del método científico)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029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El sujeto y su formación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Al finalizar el trabajo: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sobre la intervención y el perfil del desempeño docente.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Argumenta sobre la intervención y el perfil del desempeño docente.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Explica sobre la intervención y el perfil del desempeño docente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sobre la intervención y el perfil del desempeño docente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1891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Lenguaje y comunicación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Teoriza y transversaliza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Argumenta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Distingue y explica  los diferentes enfoques lingüísticos de la adquisición de la oralidad y escritura; así como las orientaciones didácticas de acuerdo al programa vigente de preescolar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Describe los diferentes enfoques lingüísticos de la adquisición de la oralidad y escritura; así como las orientaciones didácticas de acuerdo al programa vigente de preescolar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Valor: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7-6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Tipos de Evaluación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Autoevaluación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253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Coevaluación      5%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Heteroevaluación     20%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3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Argumentación         20%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08" marR="63208" marT="23703" marB="2370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9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488934"/>
              </p:ext>
            </p:extLst>
          </p:nvPr>
        </p:nvGraphicFramePr>
        <p:xfrm>
          <a:off x="334852" y="502280"/>
          <a:ext cx="11095148" cy="560268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072728"/>
                <a:gridCol w="1373103"/>
                <a:gridCol w="1351485"/>
                <a:gridCol w="3297832"/>
              </a:tblGrid>
              <a:tr h="9318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 Generales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lo hace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lo hace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-Puntualidad en la entrega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-video y audio de calidad y claridad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5294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Presentación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-Tiempo para ejecutar la presentación 8 a 10 minutos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-Creatividad y diseño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-Ortografía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5294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Expresión oral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-Fluidez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-Dicción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-Seguridad al hablar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00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-Volumen de voz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2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75913" y="2546254"/>
            <a:ext cx="7244861" cy="138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DEL VIDEO.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u="sng" dirty="0" smtClean="0">
                <a:solidFill>
                  <a:srgbClr val="0563C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https://drive.google.com/open?id=1x7zZWLAQ3-7efDgjBoygonmzUEwlbIHZ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1072</Words>
  <Application>Microsoft Office PowerPoint</Application>
  <PresentationFormat>Panorámica</PresentationFormat>
  <Paragraphs>146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Arial Rounded MT Bold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</dc:creator>
  <cp:lastModifiedBy>Manuel</cp:lastModifiedBy>
  <cp:revision>1</cp:revision>
  <dcterms:created xsi:type="dcterms:W3CDTF">2020-01-20T19:04:44Z</dcterms:created>
  <dcterms:modified xsi:type="dcterms:W3CDTF">2020-01-20T19:08:32Z</dcterms:modified>
</cp:coreProperties>
</file>