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381" autoAdjust="0"/>
  </p:normalViewPr>
  <p:slideViewPr>
    <p:cSldViewPr snapToGrid="0">
      <p:cViewPr varScale="1">
        <p:scale>
          <a:sx n="66" d="100"/>
          <a:sy n="66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5896C-190D-4B69-9574-7429A5A7E377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312CC-0594-4D40-920F-103DF5468C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829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312CC-0594-4D40-920F-103DF5468C44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564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1E11-1C00-40AB-9E00-7056C0375BE0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81B6C-C9A7-412A-A7E6-67D98AE15B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478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1E11-1C00-40AB-9E00-7056C0375BE0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81B6C-C9A7-412A-A7E6-67D98AE15B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1951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1E11-1C00-40AB-9E00-7056C0375BE0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81B6C-C9A7-412A-A7E6-67D98AE15B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2301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1E11-1C00-40AB-9E00-7056C0375BE0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81B6C-C9A7-412A-A7E6-67D98AE15B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9573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1E11-1C00-40AB-9E00-7056C0375BE0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81B6C-C9A7-412A-A7E6-67D98AE15B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8909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1E11-1C00-40AB-9E00-7056C0375BE0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81B6C-C9A7-412A-A7E6-67D98AE15B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6325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1E11-1C00-40AB-9E00-7056C0375BE0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81B6C-C9A7-412A-A7E6-67D98AE15B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63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1E11-1C00-40AB-9E00-7056C0375BE0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81B6C-C9A7-412A-A7E6-67D98AE15B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679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1E11-1C00-40AB-9E00-7056C0375BE0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81B6C-C9A7-412A-A7E6-67D98AE15B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194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1E11-1C00-40AB-9E00-7056C0375BE0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81B6C-C9A7-412A-A7E6-67D98AE15B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1415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1E11-1C00-40AB-9E00-7056C0375BE0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81B6C-C9A7-412A-A7E6-67D98AE15B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107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31E11-1C00-40AB-9E00-7056C0375BE0}" type="datetimeFigureOut">
              <a:rPr lang="es-MX" smtClean="0"/>
              <a:t>20/01/2020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81B6C-C9A7-412A-A7E6-67D98AE15B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271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lipchamp.com/watch/Evidencia-global--hvvAmJ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kb80dMv3zb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46" r="15562" b="811"/>
          <a:stretch/>
        </p:blipFill>
        <p:spPr>
          <a:xfrm>
            <a:off x="1096291" y="342974"/>
            <a:ext cx="1507883" cy="1743403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558345" y="615812"/>
            <a:ext cx="8822027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000" b="1" dirty="0" smtClean="0">
                <a:latin typeface="Century Gothic" panose="020B0502020202020204" pitchFamily="34" charset="0"/>
              </a:rPr>
              <a:t>Escuela Normal de Educación </a:t>
            </a:r>
            <a:r>
              <a:rPr lang="de-DE" sz="2000" b="1" dirty="0">
                <a:latin typeface="Century Gothic" panose="020B0502020202020204" pitchFamily="34" charset="0"/>
              </a:rPr>
              <a:t>P</a:t>
            </a:r>
            <a:r>
              <a:rPr lang="de-DE" sz="2000" b="1" dirty="0" smtClean="0">
                <a:latin typeface="Century Gothic" panose="020B0502020202020204" pitchFamily="34" charset="0"/>
              </a:rPr>
              <a:t>reescolar</a:t>
            </a:r>
            <a:endParaRPr lang="es-MX" sz="2000" dirty="0" smtClean="0">
              <a:latin typeface="Century Gothic" panose="020B0502020202020204" pitchFamily="34" charset="0"/>
            </a:endParaRPr>
          </a:p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Licenciatura en Educación Preescolar</a:t>
            </a:r>
          </a:p>
          <a:p>
            <a:pPr algn="ctr"/>
            <a:endParaRPr lang="es-MX" sz="2000" dirty="0" smtClean="0">
              <a:latin typeface="Century Gothic" panose="020B0502020202020204" pitchFamily="34" charset="0"/>
            </a:endParaRPr>
          </a:p>
          <a:p>
            <a:pPr algn="ctr"/>
            <a:endParaRPr lang="es-MX" sz="2000" dirty="0" smtClean="0">
              <a:latin typeface="Century Gothic" panose="020B0502020202020204" pitchFamily="34" charset="0"/>
            </a:endParaRPr>
          </a:p>
          <a:p>
            <a:pPr algn="ctr"/>
            <a:r>
              <a:rPr lang="es-MX" sz="2000" b="1" dirty="0" smtClean="0">
                <a:latin typeface="Century Gothic" panose="020B0502020202020204" pitchFamily="34" charset="0"/>
              </a:rPr>
              <a:t>Ciclo escolar 2019-2020</a:t>
            </a:r>
          </a:p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Primer semestre</a:t>
            </a:r>
          </a:p>
          <a:p>
            <a:pPr algn="ctr"/>
            <a:endParaRPr lang="es-MX" sz="2000" dirty="0" smtClean="0">
              <a:latin typeface="Century Gothic" panose="020B0502020202020204" pitchFamily="34" charset="0"/>
            </a:endParaRPr>
          </a:p>
          <a:p>
            <a:pPr algn="ctr"/>
            <a:endParaRPr lang="es-MX" sz="2000" dirty="0" smtClean="0">
              <a:latin typeface="Century Gothic" panose="020B0502020202020204" pitchFamily="34" charset="0"/>
            </a:endParaRPr>
          </a:p>
          <a:p>
            <a:pPr algn="ctr"/>
            <a:r>
              <a:rPr lang="es-MX" sz="2000" b="1" u="sng" dirty="0" smtClean="0">
                <a:latin typeface="Century Gothic" panose="020B0502020202020204" pitchFamily="34" charset="0"/>
              </a:rPr>
              <a:t>Evaluación global</a:t>
            </a:r>
          </a:p>
          <a:p>
            <a:pPr algn="ctr"/>
            <a:endParaRPr lang="es-MX" sz="2000" dirty="0" smtClean="0">
              <a:latin typeface="Century Gothic" panose="020B0502020202020204" pitchFamily="34" charset="0"/>
            </a:endParaRPr>
          </a:p>
          <a:p>
            <a:pPr algn="ctr"/>
            <a:endParaRPr lang="es-MX" sz="2000" dirty="0" smtClean="0">
              <a:latin typeface="Century Gothic" panose="020B0502020202020204" pitchFamily="34" charset="0"/>
            </a:endParaRPr>
          </a:p>
          <a:p>
            <a:pPr algn="ctr"/>
            <a:r>
              <a:rPr lang="es-MX" sz="2000" b="1" dirty="0" smtClean="0">
                <a:latin typeface="Century Gothic" panose="020B0502020202020204" pitchFamily="34" charset="0"/>
              </a:rPr>
              <a:t>Nombre: </a:t>
            </a:r>
            <a:r>
              <a:rPr lang="es-MX" sz="2000" dirty="0" smtClean="0">
                <a:latin typeface="Century Gothic" panose="020B0502020202020204" pitchFamily="34" charset="0"/>
              </a:rPr>
              <a:t>Daniela Abigail Vázquez Esquivel </a:t>
            </a:r>
          </a:p>
          <a:p>
            <a:pPr algn="ctr"/>
            <a:r>
              <a:rPr lang="es-MX" sz="2000" b="1" dirty="0" smtClean="0">
                <a:latin typeface="Century Gothic" panose="020B0502020202020204" pitchFamily="34" charset="0"/>
              </a:rPr>
              <a:t>Grado: </a:t>
            </a:r>
            <a:r>
              <a:rPr lang="es-MX" sz="2000" dirty="0" smtClean="0">
                <a:latin typeface="Century Gothic" panose="020B0502020202020204" pitchFamily="34" charset="0"/>
              </a:rPr>
              <a:t>1° </a:t>
            </a:r>
            <a:r>
              <a:rPr lang="es-MX" sz="2000" b="1" dirty="0" smtClean="0">
                <a:latin typeface="Century Gothic" panose="020B0502020202020204" pitchFamily="34" charset="0"/>
              </a:rPr>
              <a:t>Sección: </a:t>
            </a:r>
            <a:r>
              <a:rPr lang="es-MX" sz="2000" dirty="0" smtClean="0">
                <a:latin typeface="Century Gothic" panose="020B0502020202020204" pitchFamily="34" charset="0"/>
              </a:rPr>
              <a:t>“A” </a:t>
            </a:r>
            <a:r>
              <a:rPr lang="es-MX" sz="2000" b="1" dirty="0" smtClean="0">
                <a:latin typeface="Century Gothic" panose="020B0502020202020204" pitchFamily="34" charset="0"/>
              </a:rPr>
              <a:t>No. de lista: </a:t>
            </a:r>
            <a:r>
              <a:rPr lang="es-MX" sz="2000" dirty="0" smtClean="0">
                <a:latin typeface="Century Gothic" panose="020B0502020202020204" pitchFamily="34" charset="0"/>
              </a:rPr>
              <a:t>24</a:t>
            </a:r>
          </a:p>
          <a:p>
            <a:pPr algn="ctr"/>
            <a:endParaRPr lang="es-MX" sz="2000" dirty="0" smtClean="0">
              <a:latin typeface="Century Gothic" panose="020B0502020202020204" pitchFamily="34" charset="0"/>
            </a:endParaRPr>
          </a:p>
          <a:p>
            <a:pPr algn="ctr"/>
            <a:endParaRPr lang="es-MX" sz="2000" dirty="0">
              <a:latin typeface="Century Gothic" panose="020B0502020202020204" pitchFamily="34" charset="0"/>
            </a:endParaRPr>
          </a:p>
          <a:p>
            <a:pPr algn="r"/>
            <a:r>
              <a:rPr lang="es-MX" sz="2000" dirty="0" smtClean="0">
                <a:latin typeface="Century Gothic" panose="020B0502020202020204" pitchFamily="34" charset="0"/>
              </a:rPr>
              <a:t>Saltillo, Coah., México a 20 de Enero de 2020</a:t>
            </a:r>
            <a:endParaRPr lang="es-MX" sz="2000" dirty="0">
              <a:latin typeface="Century Gothic" panose="020B0502020202020204" pitchFamily="34" charset="0"/>
            </a:endParaRPr>
          </a:p>
          <a:p>
            <a:pPr algn="just"/>
            <a:endParaRPr lang="es-MX" sz="14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21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18068" t="24506" r="15676" b="10461"/>
          <a:stretch/>
        </p:blipFill>
        <p:spPr>
          <a:xfrm>
            <a:off x="1066800" y="1064821"/>
            <a:ext cx="9892145" cy="5383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081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18096" t="25348" r="15642" b="10565"/>
          <a:stretch/>
        </p:blipFill>
        <p:spPr>
          <a:xfrm>
            <a:off x="1030514" y="914401"/>
            <a:ext cx="10014857" cy="5515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012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7986" t="22768" r="15641" b="8581"/>
          <a:stretch/>
        </p:blipFill>
        <p:spPr>
          <a:xfrm>
            <a:off x="1045029" y="943429"/>
            <a:ext cx="9971314" cy="571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599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4"/>
          <a:srcRect l="18162" t="33523" r="15314" b="24148"/>
          <a:stretch/>
        </p:blipFill>
        <p:spPr>
          <a:xfrm>
            <a:off x="844062" y="1318847"/>
            <a:ext cx="10234246" cy="406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80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035833" y="1635845"/>
            <a:ext cx="7694764" cy="255659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MX" dirty="0">
                <a:hlinkClick r:id="rId3"/>
              </a:rPr>
              <a:t>https://clipchamp.com/watch/Evidencia-global--</a:t>
            </a:r>
            <a:r>
              <a:rPr lang="es-MX" dirty="0" smtClean="0">
                <a:hlinkClick r:id="rId3"/>
              </a:rPr>
              <a:t>hvvAmJ</a:t>
            </a:r>
            <a:endParaRPr lang="es-MX" dirty="0" smtClean="0"/>
          </a:p>
          <a:p>
            <a:pPr marL="0" indent="0">
              <a:buNone/>
            </a:pPr>
            <a:r>
              <a:rPr lang="es-MX" dirty="0">
                <a:hlinkClick r:id="rId3"/>
              </a:rPr>
              <a:t>https://clipchamp.com/watch/Evidencia-global--</a:t>
            </a:r>
            <a:r>
              <a:rPr lang="es-MX" dirty="0" smtClean="0">
                <a:hlinkClick r:id="rId3"/>
              </a:rPr>
              <a:t>hvvAmJ</a:t>
            </a:r>
            <a:endParaRPr lang="es-MX" dirty="0" smtClean="0"/>
          </a:p>
          <a:p>
            <a:pPr marL="0" indent="0">
              <a:buNone/>
            </a:pPr>
            <a:r>
              <a:rPr lang="en-US" dirty="0"/>
              <a:t>Hey, I just made this video with </a:t>
            </a:r>
            <a:r>
              <a:rPr lang="en-US" dirty="0" err="1"/>
              <a:t>Clipchamp’s</a:t>
            </a:r>
            <a:r>
              <a:rPr lang="en-US" dirty="0"/>
              <a:t> online video editor. Check it out! </a:t>
            </a:r>
            <a:r>
              <a:rPr lang="en-US" dirty="0">
                <a:hlinkClick r:id="rId3"/>
              </a:rPr>
              <a:t>https://clipchamp.com/watch/Evidencia-global--</a:t>
            </a:r>
            <a:r>
              <a:rPr lang="en-US" dirty="0" smtClean="0">
                <a:hlinkClick r:id="rId3"/>
              </a:rPr>
              <a:t>hvvAmJ</a:t>
            </a:r>
            <a:endParaRPr lang="en-US" dirty="0" smtClean="0"/>
          </a:p>
          <a:p>
            <a:pPr marL="0" indent="0">
              <a:buNone/>
            </a:pPr>
            <a:r>
              <a:rPr lang="es-MX">
                <a:hlinkClick r:id="rId4"/>
              </a:rPr>
              <a:t>https</a:t>
            </a:r>
            <a:r>
              <a:rPr lang="es-MX">
                <a:hlinkClick r:id="rId4"/>
              </a:rPr>
              <a:t>://</a:t>
            </a:r>
            <a:r>
              <a:rPr lang="es-MX" smtClean="0">
                <a:hlinkClick r:id="rId4"/>
              </a:rPr>
              <a:t>www.youtube.com/watch?v=kb80dMv3zbs</a:t>
            </a:r>
            <a:endParaRPr lang="es-MX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46989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84</Words>
  <Application>Microsoft Office PowerPoint</Application>
  <PresentationFormat>Panorámica</PresentationFormat>
  <Paragraphs>21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 SUEGRO</dc:creator>
  <cp:lastModifiedBy>MI SUEGRO</cp:lastModifiedBy>
  <cp:revision>15</cp:revision>
  <dcterms:created xsi:type="dcterms:W3CDTF">2020-01-20T00:53:42Z</dcterms:created>
  <dcterms:modified xsi:type="dcterms:W3CDTF">2020-01-21T05:39:52Z</dcterms:modified>
</cp:coreProperties>
</file>