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11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78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89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70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31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450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235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62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69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8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7531E-8EB1-4FFB-B044-E2CBB869D1B4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7B48-D46A-4F1C-A088-B988008AB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9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33828"/>
            <a:ext cx="12193057" cy="692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9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6956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34469" y="268941"/>
          <a:ext cx="11940991" cy="611841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70143"/>
                <a:gridCol w="44610"/>
                <a:gridCol w="533472"/>
                <a:gridCol w="1292494"/>
                <a:gridCol w="1730953"/>
                <a:gridCol w="3181322"/>
                <a:gridCol w="2987997"/>
              </a:tblGrid>
              <a:tr h="205626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RÚBRICA :     Presentación final de los cursos del semestre  50%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1291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Metas de desempeño: Da respuesta a la pregunta generadora de este trabajo de manera argumentativa y da muestra de las competencias profesionales adquiridas durante el semestre</a:t>
                      </a:r>
                      <a:r>
                        <a:rPr lang="es-MX" sz="1200" dirty="0">
                          <a:effectLst/>
                        </a:rPr>
                        <a:t>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Problema: </a:t>
                      </a:r>
                      <a:r>
                        <a:rPr lang="es-MX" sz="1200" dirty="0">
                          <a:effectLst/>
                        </a:rPr>
                        <a:t>Los estudiantes necesitan articular los conocimientos disciplinarios, didácticos y científico-tecnológicos adquiridos en el transcurso del  semestre. De tal manera que los alumnos den respuesta a la cuestión ¿cómo aprenden los niños?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17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Referentes 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Estratégico/Competente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Autónomo/Satisfactorio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Resolutivo/Suficiente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Receptivo/Regular 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</a:tr>
              <a:tr h="4082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Evidencia: Realiza un video argumentativo donde se identifique el desarrollo de las competencias profesionales adquiridas en el semestre y de respuesta a la pregunta inicial.</a:t>
                      </a:r>
                      <a:endParaRPr lang="es-MX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Criterio: Demuestra la capacidad de integrar un conjunto de acciones concretas, interrelacionadas y coordinadas entre sí, rescatando los conocimientos y saberes de los diferentes  cursos que demuestren el desempeño adquirido de las competencias propuestas durante el semestre.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 err="1">
                          <a:effectLst/>
                        </a:rPr>
                        <a:t>Transversaliza</a:t>
                      </a:r>
                      <a:r>
                        <a:rPr lang="es-MX" sz="1200" dirty="0">
                          <a:effectLst/>
                        </a:rPr>
                        <a:t> y vincula para dar respuesta al planteamiento inicial a través de la reconstrucción del conocimiento y saberes de los diferentes cursos, promoviendo decisiones y posibles soluciones en la práctica profesional.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Analiza y formula diferentes tipos de conocimientos para resolver de manera adecuada las demandas y los problemas de la vida profesional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Comprende y resuelve  de manera  eficaz la vinculación existente entre los diferentes cursos y la posibilidad de reconocerlos  como parte de su formación profesional.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Reconoce la vinculación de los diferentes cursos para la formación profesional.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49" marR="19249" marT="7218" marB="7218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36130344" y="2095500"/>
            <a:ext cx="8225382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337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84094" y="242751"/>
          <a:ext cx="11308977" cy="615903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741107"/>
                <a:gridCol w="44567"/>
                <a:gridCol w="2443560"/>
                <a:gridCol w="2130097"/>
                <a:gridCol w="2552378"/>
                <a:gridCol w="2397268"/>
              </a:tblGrid>
              <a:tr h="1195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y aprendizaje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Teoriza y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transverzaliza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los principales enfoques  teóricos acerca del desarrollo, aprendizaje, desde modelos socio constructivistas y cultural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y reflexiona los principales enfoques teóricos acerca del desarrollo, aprendizaje, desde modelos socio constructivistas y cultural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Distingue los principales enfoques teóricos acerca del desarrollo, aprendizaje, desde modelos socio constructivistas y cultural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a los principales enfoques teóricos acerca del desarrollo, aprendizaje, desde modelos socio constructivistas y cultural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</a:tr>
              <a:tr h="2466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Herramientas para la observación y análisis de la práctica educativa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Vincula y transversaliza la información obtenida de los instrumentos aplicados a través de las técnicas de recolección de datos: entrevistas, guías de observación y cuestionarios sobre las dimensiones de la práctica educativa y hace énfasis en las características de los instrumentos y su funcionalidad.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y reflexiona la información obtenida de los instrumentos aplicados a través de las técnicas de recolección de datos: entrevistas, guías de observación y cuestionarios sobre las dimensiones de la práctica educativa y hace énfasis en las características de los instrumentos y su funcionalidad.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Explica la información obtenida de los instrumentos aplicados a través de las técnicas de recolección de datos: entrevistas, guías de observación y cuestionarios sobre las dimensiones de la práctica educativa y hace énfasis en las características de los instrumentos y su funcionalidad.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 la información obtenida de los instrumentos aplicados a través de las técnicas de recolección de datos: entrevistas, guías de observación y cuestionarios sobre las dimensiones de la práctica educativa y hace énfasis en las características de los instrumentos y su funcionalidad.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</a:tr>
              <a:tr h="2307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Pensamiento cuantitativo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Teoriza y vincula los procesos de la construcción del número, las estrategias de aprendizaje a través de la resolución de problemas, así como las técnicas y principios de conteo que requieren emplear para desarrollar el pensamiento matemático en la etapa preescolar.  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y reflexiona los procesos de la construcción del número, las estrategias de aprendizaje a través de la resolución de problemas , así como las técnicas y principios de conteo que requieren emplear para desarrollar el pensamiento matemático en la etapa preescolar.  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Comprende los procesos de la construcción del número, las estrategias de aprendizaje a través de la resolución de problemas, así como las técnicas y principios de conteo que requieren emplear para desarrollar el pensamiento matemático en la etapa preescolar.  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los procesos de la construcción del número, las estrategias de aprendizaje a través de la resolución de problemas, así como las técnicas y principios de conteo que requieren emplear para desarrollar el pensamiento matemático en la etapa preescolar.  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904" marR="88904" marT="33339" marB="333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09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21024" y="201704"/>
          <a:ext cx="11956002" cy="6427695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036104"/>
                <a:gridCol w="66063"/>
                <a:gridCol w="88608"/>
                <a:gridCol w="1341912"/>
                <a:gridCol w="312792"/>
                <a:gridCol w="2091787"/>
                <a:gridCol w="230462"/>
                <a:gridCol w="2984830"/>
                <a:gridCol w="2803444"/>
              </a:tblGrid>
              <a:tr h="18076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Estudio del mundo natural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Vincula y teoriza los procesos que se dan en los niños de construcción del conocimiento científico para resolver situaciones constructivas (procesos del método científico)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Argumenta los procesos que se dan en los niños de construcción del conocimiento científico para resolver situaciones constructivas (procesos del método científico)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Comprende los procesos que se dan en los niños de construcción del conocimiento científico para resolver situaciones constructivas (procesos del método científico)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Describe los procesos que se dan en los niños de construcción del conocimiento científico para resolver situaciones constructivas (procesos del método científico)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10295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El sujeto y su formación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Al finalizar el trabajo: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Teoriza sobre la intervención y el perfil del desempeño docente.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Argumenta sobre la intervención y el perfil del desempeño docente.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Explica sobre la intervención y el perfil del desempeño docente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Describe sobre la intervención y el perfil del desempeño docente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1891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Lenguaje y comunicación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Teoriza y transversaliza los diferentes enfoques lingüísticos de la adquisición de la oralidad y escritura; así como las orientaciones didácticas de acuerdo al programa vigente de preescolar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Argumenta los diferentes enfoques lingüísticos de la adquisición de la oralidad y escritura; así como las orientaciones didácticas de acuerdo al programa vigente de preescolar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Distingue y explica  los diferentes enfoques lingüísticos de la adquisición de la oralidad y escritura; así como las orientaciones didácticas de acuerdo al programa vigente de preescolar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Describe los diferentes enfoques lingüísticos de la adquisición de la oralidad y escritura; así como las orientaciones didácticas de acuerdo al programa vigente de preescolar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Valor: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7-6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Tipos de Evaluación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Autoevaluación  5%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Coevaluación      5%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43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Heteroevaluación     20%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43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Argumentación         20%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84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21024" y="201704"/>
          <a:ext cx="11956002" cy="6427695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036104"/>
                <a:gridCol w="66063"/>
                <a:gridCol w="88608"/>
                <a:gridCol w="1341912"/>
                <a:gridCol w="312792"/>
                <a:gridCol w="2091787"/>
                <a:gridCol w="230462"/>
                <a:gridCol w="2984830"/>
                <a:gridCol w="2803444"/>
              </a:tblGrid>
              <a:tr h="18076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Estudio del mundo natural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Vincula y teoriza los procesos que se dan en los niños de construcción del conocimiento científico para resolver situaciones constructivas (procesos del método científico)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Argumenta los procesos que se dan en los niños de construcción del conocimiento científico para resolver situaciones constructivas (procesos del método científico)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Comprende los procesos que se dan en los niños de construcción del conocimiento científico para resolver situaciones constructivas (procesos del método científico)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Describe los procesos que se dan en los niños de construcción del conocimiento científico para resolver situaciones constructivas (procesos del método científico)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10295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El sujeto y su formación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Al finalizar el trabajo: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Teoriza sobre la intervención y el perfil del desempeño docente.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Argumenta sobre la intervención y el perfil del desempeño docente.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Explica sobre la intervención y el perfil del desempeño docente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Describe sobre la intervención y el perfil del desempeño docente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1891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Lenguaje y comunicación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Teoriza y transversaliza los diferentes enfoques lingüísticos de la adquisición de la oralidad y escritura; así como las orientaciones didácticas de acuerdo al programa vigente de preescolar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Argumenta los diferentes enfoques lingüísticos de la adquisición de la oralidad y escritura; así como las orientaciones didácticas de acuerdo al programa vigente de preescolar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Distingue y explica  los diferentes enfoques lingüísticos de la adquisición de la oralidad y escritura; así como las orientaciones didácticas de acuerdo al programa vigente de preescolar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Describe los diferentes enfoques lingüísticos de la adquisición de la oralidad y escritura; así como las orientaciones didácticas de acuerdo al programa vigente de preescolar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Valor: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7-6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Tipos de Evaluación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Autoevaluación  5%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253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Coevaluación      5%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43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Heteroevaluación     20%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43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Argumentación         20%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08" marR="63208" marT="23703" marB="23703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78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1256</Words>
  <Application>Microsoft Office PowerPoint</Application>
  <PresentationFormat>Panorámica</PresentationFormat>
  <Paragraphs>126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</dc:creator>
  <cp:lastModifiedBy>rubijimenezskr1@gmail.com</cp:lastModifiedBy>
  <cp:revision>2</cp:revision>
  <dcterms:created xsi:type="dcterms:W3CDTF">2020-01-21T01:35:14Z</dcterms:created>
  <dcterms:modified xsi:type="dcterms:W3CDTF">2020-01-21T05:44:25Z</dcterms:modified>
</cp:coreProperties>
</file>