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8352-B6C0-43BA-9BA2-1D4DAA113377}" type="datetimeFigureOut">
              <a:rPr lang="es-MX" smtClean="0"/>
              <a:t>07/11/2016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DAA3-8435-4346-9704-DCB1CB58D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6139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8352-B6C0-43BA-9BA2-1D4DAA113377}" type="datetimeFigureOut">
              <a:rPr lang="es-MX" smtClean="0"/>
              <a:t>07/11/2016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DAA3-8435-4346-9704-DCB1CB58D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225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8352-B6C0-43BA-9BA2-1D4DAA113377}" type="datetimeFigureOut">
              <a:rPr lang="es-MX" smtClean="0"/>
              <a:t>07/11/2016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DAA3-8435-4346-9704-DCB1CB58D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61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8352-B6C0-43BA-9BA2-1D4DAA113377}" type="datetimeFigureOut">
              <a:rPr lang="es-MX" smtClean="0"/>
              <a:t>07/11/2016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DAA3-8435-4346-9704-DCB1CB58D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592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8352-B6C0-43BA-9BA2-1D4DAA113377}" type="datetimeFigureOut">
              <a:rPr lang="es-MX" smtClean="0"/>
              <a:t>07/11/2016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DAA3-8435-4346-9704-DCB1CB58D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307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8352-B6C0-43BA-9BA2-1D4DAA113377}" type="datetimeFigureOut">
              <a:rPr lang="es-MX" smtClean="0"/>
              <a:t>07/11/2016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DAA3-8435-4346-9704-DCB1CB58D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107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8352-B6C0-43BA-9BA2-1D4DAA113377}" type="datetimeFigureOut">
              <a:rPr lang="es-MX" smtClean="0"/>
              <a:t>07/11/2016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DAA3-8435-4346-9704-DCB1CB58D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9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8352-B6C0-43BA-9BA2-1D4DAA113377}" type="datetimeFigureOut">
              <a:rPr lang="es-MX" smtClean="0"/>
              <a:t>07/11/2016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DAA3-8435-4346-9704-DCB1CB58D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077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8352-B6C0-43BA-9BA2-1D4DAA113377}" type="datetimeFigureOut">
              <a:rPr lang="es-MX" smtClean="0"/>
              <a:t>07/11/2016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DAA3-8435-4346-9704-DCB1CB58D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168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8352-B6C0-43BA-9BA2-1D4DAA113377}" type="datetimeFigureOut">
              <a:rPr lang="es-MX" smtClean="0"/>
              <a:t>07/11/2016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DAA3-8435-4346-9704-DCB1CB58D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086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8352-B6C0-43BA-9BA2-1D4DAA113377}" type="datetimeFigureOut">
              <a:rPr lang="es-MX" smtClean="0"/>
              <a:t>07/11/2016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DAA3-8435-4346-9704-DCB1CB58D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064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98352-B6C0-43BA-9BA2-1D4DAA113377}" type="datetimeFigureOut">
              <a:rPr lang="es-MX" smtClean="0"/>
              <a:t>07/11/2016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7DAA3-8435-4346-9704-DCB1CB58D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76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Unidad  dos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MX" dirty="0" smtClean="0"/>
              <a:t>La música, los instrumentos musicales y la coreografía son la base del desarrollo musical  según David </a:t>
            </a:r>
            <a:r>
              <a:rPr lang="es-MX" dirty="0" err="1" smtClean="0"/>
              <a:t>Genett</a:t>
            </a:r>
            <a:r>
              <a:rPr lang="es-MX" dirty="0" smtClean="0"/>
              <a:t> donde  todo ello se puede apreciar en un concierto </a:t>
            </a:r>
          </a:p>
          <a:p>
            <a:r>
              <a:rPr lang="es-MX" dirty="0" smtClean="0"/>
              <a:t>Los metales , las percusiones , las cuerdas y los instrumentos de viento se reconocen y se clasifican  en base a los instrumentos musicales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259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El triangulo, el saxo, los platillos y el clarinete son instrumentos musicales los cuales pertenecen a su clasificación de genero unos son de viento y otros en metales .</a:t>
            </a:r>
          </a:p>
          <a:p>
            <a:r>
              <a:rPr lang="es-MX" dirty="0" smtClean="0"/>
              <a:t>La opera y la música sacra son géneros de los mas antiguos , considerados para la gente mas culta y de la elite social.</a:t>
            </a:r>
          </a:p>
          <a:p>
            <a:pPr marL="0" indent="0">
              <a:buNone/>
            </a:pPr>
            <a:r>
              <a:rPr lang="es-MX" dirty="0" smtClean="0"/>
              <a:t>  La música moderna y la música para las masas son           eneros musicales de hoy en día para todo tipo de publico.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95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El timbre de un sonido, la altura o sea la intensidad , su discriminación y la dinámica son meramente propiedades del sonido .</a:t>
            </a:r>
          </a:p>
          <a:p>
            <a:r>
              <a:rPr lang="es-MX" dirty="0" smtClean="0"/>
              <a:t>Los elementos formales de la música son  el ritmo musical, la melodía , la armonía y el timbre .</a:t>
            </a:r>
          </a:p>
          <a:p>
            <a:r>
              <a:rPr lang="es-MX" dirty="0" smtClean="0"/>
              <a:t>El cuerpo como instrumento musical sonoro es aquel donde se trabajan con las palmas , dedos, chasquidos, dedos muslos etc..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77622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El coro es una estrategia didáctica musical donde los niños cantan en medio circulo y en forma escalonada utilizando diferentes tonalidades de voces se trabaja un canon , villancicos o canciones tradicionales .</a:t>
            </a:r>
          </a:p>
          <a:p>
            <a:r>
              <a:rPr lang="es-MX" dirty="0" smtClean="0"/>
              <a:t>En la apreciación musical se trabaja con diferentes géneros musicales en propuestas didácticas  son los siguientes: clásicas , contemporánea ,barroca, sacra, vanguardista moderna, instrumental moderna 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0707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268760"/>
            <a:ext cx="8075240" cy="4857403"/>
          </a:xfrm>
        </p:spPr>
        <p:txBody>
          <a:bodyPr>
            <a:normAutofit fontScale="47500" lnSpcReduction="20000"/>
          </a:bodyPr>
          <a:lstStyle/>
          <a:p>
            <a:r>
              <a:rPr lang="es-MX" dirty="0" smtClean="0"/>
              <a:t>Dentro del genero de instrumentos musicales creados con materiales de rehusó y desechables se encuentran los ideo fonos y </a:t>
            </a:r>
            <a:r>
              <a:rPr lang="es-MX" dirty="0" err="1" smtClean="0"/>
              <a:t>cotidiafonos</a:t>
            </a:r>
            <a:r>
              <a:rPr lang="es-MX" dirty="0" smtClean="0"/>
              <a:t> el hombre utiliza su creatividad e inventiva para realizarlos obteniendo sonido por parte de ellos  .</a:t>
            </a:r>
          </a:p>
          <a:p>
            <a:endParaRPr lang="es-MX" dirty="0" smtClean="0"/>
          </a:p>
          <a:p>
            <a:r>
              <a:rPr lang="es-MX" dirty="0" smtClean="0"/>
              <a:t>La creatividad musical suele desarrollarse al construir instrumentos  en el salón de clases utilizando la modalidad de taller para su elaboración</a:t>
            </a:r>
          </a:p>
          <a:p>
            <a:endParaRPr lang="es-MX" dirty="0" smtClean="0"/>
          </a:p>
          <a:p>
            <a:r>
              <a:rPr lang="es-MX" dirty="0" smtClean="0"/>
              <a:t> cuando nosotros queremos enseñar contenido de un personaje histórico la mejor manera es caracterizándolo por medio de disfraces así el niño recordara el hecho histórico , la música  etc. con mas facilidad .</a:t>
            </a:r>
          </a:p>
          <a:p>
            <a:endParaRPr lang="es-MX" dirty="0" smtClean="0"/>
          </a:p>
          <a:p>
            <a:r>
              <a:rPr lang="es-MX" dirty="0" smtClean="0"/>
              <a:t>La sensibilidad acústica es una actividad musical que se le conoce como dinámica al  propiciar la intensidad de las canciones en las propuestas didácticas.</a:t>
            </a:r>
          </a:p>
          <a:p>
            <a:endParaRPr lang="es-MX" dirty="0" smtClean="0"/>
          </a:p>
          <a:p>
            <a:r>
              <a:rPr lang="es-MX" dirty="0" smtClean="0"/>
              <a:t>La melodía es el elemento de la música conocido como canto.</a:t>
            </a:r>
          </a:p>
          <a:p>
            <a:endParaRPr lang="es-MX" dirty="0" smtClean="0"/>
          </a:p>
          <a:p>
            <a:r>
              <a:rPr lang="es-MX" dirty="0" smtClean="0"/>
              <a:t>La armonía los diferentes ritmos empleando diferentes instrumentos se utilizan siempre para el apoyo del canto.</a:t>
            </a:r>
          </a:p>
          <a:p>
            <a:endParaRPr lang="es-MX" dirty="0" smtClean="0"/>
          </a:p>
          <a:p>
            <a:r>
              <a:rPr lang="es-MX" dirty="0" smtClean="0"/>
              <a:t>La escala musical empieza DO RE MI FA SOL FA MI RE DO .</a:t>
            </a:r>
          </a:p>
          <a:p>
            <a:endParaRPr lang="es-MX" dirty="0" smtClean="0"/>
          </a:p>
          <a:p>
            <a:r>
              <a:rPr lang="es-MX" dirty="0" smtClean="0"/>
              <a:t>El ritmo es una serie de sonidos producidos en combinación de silencios en un espacio .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6440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es-MX" sz="1600" dirty="0" smtClean="0"/>
              <a:t>La duración  , las notas musicales se diferencian siempre por la figura rítmica .</a:t>
            </a:r>
          </a:p>
          <a:p>
            <a:endParaRPr lang="es-MX" sz="1600" dirty="0" smtClean="0"/>
          </a:p>
          <a:p>
            <a:r>
              <a:rPr lang="es-MX" sz="1600" dirty="0" smtClean="0"/>
              <a:t>La cualidad del sonido es aquella que nos permite escuchar mas agudo o mas grave  una nota alta o baja .</a:t>
            </a:r>
          </a:p>
          <a:p>
            <a:endParaRPr lang="es-MX" sz="1600" dirty="0" smtClean="0"/>
          </a:p>
          <a:p>
            <a:r>
              <a:rPr lang="es-MX" sz="1600" dirty="0" smtClean="0"/>
              <a:t>El timbre es la cualidad  del sonido  que permite  distinguir  entre   la voz, de dos compañeros .</a:t>
            </a:r>
          </a:p>
          <a:p>
            <a:r>
              <a:rPr lang="es-MX" sz="1600" dirty="0" smtClean="0"/>
              <a:t>Cuando los docentes manejan velocidades para interpretar canciones se le conoce como como Agógica ya que propicia la sensibilidad acústica.</a:t>
            </a:r>
          </a:p>
          <a:p>
            <a:endParaRPr lang="es-MX" sz="1600" dirty="0" smtClean="0"/>
          </a:p>
          <a:p>
            <a:r>
              <a:rPr lang="es-MX" sz="1600" dirty="0" smtClean="0"/>
              <a:t> el canon es un elemento conocido como tema sobre puesto al tema pero en diferentes momentos . </a:t>
            </a:r>
          </a:p>
          <a:p>
            <a:r>
              <a:rPr lang="es-MX" sz="1600" dirty="0" smtClean="0"/>
              <a:t>Nuestra música folclórica refleja la cultura y la historia de diferentes grupos étnicos.</a:t>
            </a:r>
          </a:p>
          <a:p>
            <a:r>
              <a:rPr lang="es-MX" sz="1600" dirty="0" smtClean="0"/>
              <a:t>Doña blanca. Arroz con leche , la pájara pinta, el patio de mi casa son conocidas, como rondas infantiles   .</a:t>
            </a:r>
            <a:endParaRPr lang="es-MX" sz="1600" dirty="0"/>
          </a:p>
          <a:p>
            <a:r>
              <a:rPr lang="es-MX" sz="1600" dirty="0" smtClean="0"/>
              <a:t>Los cantos infantiles son aquellos que se  utilizan por lo general en el salón de ritmos cantos y </a:t>
            </a:r>
            <a:r>
              <a:rPr lang="es-MX" sz="1600" smtClean="0"/>
              <a:t>juegos .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435961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15144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588</Words>
  <Application>Microsoft Office PowerPoint</Application>
  <PresentationFormat>Presentación en pantalla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Unidad  dos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 dos</dc:title>
  <dc:creator>liz ramos</dc:creator>
  <cp:lastModifiedBy>liz ramos</cp:lastModifiedBy>
  <cp:revision>11</cp:revision>
  <dcterms:created xsi:type="dcterms:W3CDTF">2016-11-08T01:04:50Z</dcterms:created>
  <dcterms:modified xsi:type="dcterms:W3CDTF">2016-11-08T02:42:27Z</dcterms:modified>
</cp:coreProperties>
</file>