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40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6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1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65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21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55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69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328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13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51A14-D2F8-4BFD-B5B6-1651E79F2128}" type="datetimeFigureOut">
              <a:rPr lang="es-ES" smtClean="0"/>
              <a:t>09/01/2017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C3B20-0498-44B4-9664-D55D26DF4C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99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90494"/>
              </p:ext>
            </p:extLst>
          </p:nvPr>
        </p:nvGraphicFramePr>
        <p:xfrm>
          <a:off x="467544" y="1916832"/>
          <a:ext cx="8229600" cy="3925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9436"/>
                <a:gridCol w="1579436"/>
                <a:gridCol w="1578850"/>
                <a:gridCol w="1495598"/>
                <a:gridCol w="1996280"/>
              </a:tblGrid>
              <a:tr h="295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10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9-8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7-6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66370" algn="l"/>
                          <a:tab pos="251460" algn="ctr"/>
                        </a:tabLst>
                      </a:pPr>
                      <a:r>
                        <a:rPr lang="es-MX" sz="700">
                          <a:effectLst/>
                        </a:rPr>
                        <a:t>		5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</a:tr>
              <a:tr h="859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Ideas principales del tema</a:t>
                      </a: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Identifica parafrasea y analiza las ideas principales del tema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Identifica copia y analiza las ideas principales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Copia las ideas principales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Carece de ideas principales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</a:tr>
              <a:tr h="1154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Organización y claridad de las ideas</a:t>
                      </a: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Presenta en orden las ideas principales de los temas de forma </a:t>
                      </a:r>
                      <a:r>
                        <a:rPr lang="es-MX" sz="1600" dirty="0" smtClean="0">
                          <a:effectLst/>
                        </a:rPr>
                        <a:t>coherente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Presenta algunas de las ideas principales de los temas de forma coherente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Escribe  de manera incoherente algunas ideas 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Solo menciona de que se trata el tema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</a:tr>
              <a:tr h="859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Ortografía</a:t>
                      </a:r>
                      <a:endParaRPr lang="es-ES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effectLst/>
                        </a:rPr>
                        <a:t>No tiene ni un error ortográfico</a:t>
                      </a:r>
                      <a:endParaRPr lang="es-E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Tiene cuatro errores ortográficos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Presenta 10 errores ortográficos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effectLst/>
                        </a:rPr>
                        <a:t>Presenta más de 10 errores ortográficos</a:t>
                      </a:r>
                      <a:endParaRPr lang="es-E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</a:tr>
            </a:tbl>
          </a:graphicData>
        </a:graphic>
      </p:graphicFrame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187624" y="1052736"/>
            <a:ext cx="6336704" cy="360040"/>
          </a:xfrm>
        </p:spPr>
        <p:txBody>
          <a:bodyPr>
            <a:normAutofit fontScale="92500" lnSpcReduction="10000"/>
          </a:bodyPr>
          <a:lstStyle/>
          <a:p>
            <a:r>
              <a:rPr lang="es-MX" sz="2000" dirty="0"/>
              <a:t>Escrito sobre una obra dancística.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74167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302853"/>
              </p:ext>
            </p:extLst>
          </p:nvPr>
        </p:nvGraphicFramePr>
        <p:xfrm>
          <a:off x="107504" y="1008139"/>
          <a:ext cx="8568952" cy="5616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1213322"/>
                <a:gridCol w="1064669"/>
                <a:gridCol w="1304146"/>
                <a:gridCol w="1018027"/>
                <a:gridCol w="1018189"/>
                <a:gridCol w="1018189"/>
                <a:gridCol w="1428354"/>
              </a:tblGrid>
              <a:tr h="200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ELEMENTOS DE PLANEACION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9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8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7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>
                          <a:effectLst/>
                        </a:rPr>
                        <a:t>6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700" dirty="0">
                          <a:effectLst/>
                        </a:rPr>
                        <a:t>5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 anchor="ctr"/>
                </a:tc>
              </a:tr>
              <a:tr h="5416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Plan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Diario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-Fecha de ejecución.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Situación didáctica o secuencias de actividades didácticas.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-Propósitos del día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Campo, aspecto y competencia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 -Actividades (con los elementos de la ficha )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Asamblea (Evaluación de la mañana de trabajo)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Observaciones.  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-Congruencia entre propósitos,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Actividades y evaluación.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-Elementos completos de planeación.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Redacción clara, sin errores de ortografía, limpieza.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-Considera la congruencia.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-Falta un elemento de la planeación.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-Redacción clara, sin errores de ortografía, limpieza.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-Falta congruencia con la evaluación.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-Falta dos elemento del plan.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-Redacción clara, sin errores de ortografía, limpieza.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-Falta congruencia con actividades y evaluación.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-Carece de tres elementos de planeación.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-Las actividades didácticas ( una o dos) no son retomadas del plan de jornada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</a:t>
                      </a:r>
                      <a:r>
                        <a:rPr lang="es-ES_tradnl" sz="1100" dirty="0">
                          <a:effectLst/>
                        </a:rPr>
                        <a:t>Redacción clara, sin errores de ortografía, limpieza.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-Maneja congruencia superficial entre propósitos, actividades y evaluación.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-Faltan cuatro elementos de planeación. –Las actividades didácticas ( tres a cinco) no son retomadas del plan de jornada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</a:t>
                      </a:r>
                      <a:r>
                        <a:rPr lang="es-ES_tradnl" sz="1100" dirty="0">
                          <a:effectLst/>
                        </a:rPr>
                        <a:t>Redacción confusa, con errores de ortografía, falta limpieza.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-Incongruencia entre propósito, actividades y evaluación.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-Faltan cinco o más elementos de planeación.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-Todas las actividades didácticas no son retomadas del plan de jornada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100" dirty="0">
                          <a:effectLst/>
                        </a:rPr>
                        <a:t>-Redacción confusa, con errores de ortografía, falta limpieza.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32" marR="63332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75656" y="61045"/>
            <a:ext cx="5688632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mbria" pitchFamily="18" charset="0"/>
              </a:rPr>
              <a:t>2. Planeación didáctica para el desarrollo de las competencias de Expresión y apreciación musical y de Expresión corporal y apreciación de la danza y su aplicación. 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Cambria" pitchFamily="18" charset="0"/>
              </a:rPr>
              <a:t>3. Planeación Didáctica para favorecer el aprendizaje de otros campos formativos a través de la Música y la Danza, y su aplicación. 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99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415</Words>
  <Application>Microsoft Office PowerPoint</Application>
  <PresentationFormat>Presentación en pantalla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2017-01-09T19:21:10Z</dcterms:created>
  <dcterms:modified xsi:type="dcterms:W3CDTF">2017-01-09T19:34:13Z</dcterms:modified>
</cp:coreProperties>
</file>