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00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88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38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597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36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1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909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902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15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52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66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86B5-B456-48C6-9FAA-C90A361F0AD4}" type="datetimeFigureOut">
              <a:rPr lang="es-ES" smtClean="0"/>
              <a:t>29/10/2015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BEC5-8EB9-46DB-9A1C-AB7191DE51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51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419543"/>
              </p:ext>
            </p:extLst>
          </p:nvPr>
        </p:nvGraphicFramePr>
        <p:xfrm>
          <a:off x="395535" y="548680"/>
          <a:ext cx="8352930" cy="5890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3"/>
                <a:gridCol w="2808312"/>
                <a:gridCol w="3456385"/>
              </a:tblGrid>
              <a:tr h="1169565">
                <a:tc>
                  <a:txBody>
                    <a:bodyPr/>
                    <a:lstStyle/>
                    <a:p>
                      <a:pPr algn="ctr"/>
                      <a:r>
                        <a:rPr lang="es-ES_tradnl" sz="2800" b="1" i="1" dirty="0" smtClean="0">
                          <a:latin typeface="+mn-lt"/>
                        </a:rPr>
                        <a:t>Contexto</a:t>
                      </a:r>
                      <a:endParaRPr lang="es-ES" sz="2800" b="1" i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800" b="1" i="1" dirty="0" err="1" smtClean="0">
                          <a:latin typeface="+mn-lt"/>
                        </a:rPr>
                        <a:t>BAP´s</a:t>
                      </a:r>
                      <a:endParaRPr lang="es-ES" sz="2800" b="1" i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Estrategias para la minimización / eliminación</a:t>
                      </a:r>
                    </a:p>
                  </a:txBody>
                  <a:tcPr anchor="ctr"/>
                </a:tc>
              </a:tr>
              <a:tr h="1273765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Escuela</a:t>
                      </a:r>
                      <a:endParaRPr lang="es-E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188647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Aula</a:t>
                      </a:r>
                      <a:endParaRPr lang="es-E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056655">
                <a:tc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Familia</a:t>
                      </a:r>
                      <a:endParaRPr lang="es-E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570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SUB-ADMON</dc:creator>
  <cp:lastModifiedBy>SUB-ADMON</cp:lastModifiedBy>
  <cp:revision>2</cp:revision>
  <dcterms:created xsi:type="dcterms:W3CDTF">2015-10-29T16:28:21Z</dcterms:created>
  <dcterms:modified xsi:type="dcterms:W3CDTF">2015-10-29T18:07:35Z</dcterms:modified>
</cp:coreProperties>
</file>