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2460" y="-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2EFB-8453-4FDC-8A47-4162B9534AFD}" type="datetimeFigureOut">
              <a:rPr lang="es-ES" smtClean="0"/>
              <a:t>19/10/2018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A02A-E2F7-498F-8668-4171DC55B7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178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2EFB-8453-4FDC-8A47-4162B9534AFD}" type="datetimeFigureOut">
              <a:rPr lang="es-ES" smtClean="0"/>
              <a:t>19/10/2018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A02A-E2F7-498F-8668-4171DC55B7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7023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2EFB-8453-4FDC-8A47-4162B9534AFD}" type="datetimeFigureOut">
              <a:rPr lang="es-ES" smtClean="0"/>
              <a:t>19/10/2018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A02A-E2F7-498F-8668-4171DC55B7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0565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2EFB-8453-4FDC-8A47-4162B9534AFD}" type="datetimeFigureOut">
              <a:rPr lang="es-ES" smtClean="0"/>
              <a:t>19/10/2018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A02A-E2F7-498F-8668-4171DC55B7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0475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2EFB-8453-4FDC-8A47-4162B9534AFD}" type="datetimeFigureOut">
              <a:rPr lang="es-ES" smtClean="0"/>
              <a:t>19/10/2018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A02A-E2F7-498F-8668-4171DC55B7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241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2EFB-8453-4FDC-8A47-4162B9534AFD}" type="datetimeFigureOut">
              <a:rPr lang="es-ES" smtClean="0"/>
              <a:t>19/10/2018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A02A-E2F7-498F-8668-4171DC55B7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980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2EFB-8453-4FDC-8A47-4162B9534AFD}" type="datetimeFigureOut">
              <a:rPr lang="es-ES" smtClean="0"/>
              <a:t>19/10/2018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A02A-E2F7-498F-8668-4171DC55B7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4085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2EFB-8453-4FDC-8A47-4162B9534AFD}" type="datetimeFigureOut">
              <a:rPr lang="es-ES" smtClean="0"/>
              <a:t>19/10/2018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A02A-E2F7-498F-8668-4171DC55B7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9168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2EFB-8453-4FDC-8A47-4162B9534AFD}" type="datetimeFigureOut">
              <a:rPr lang="es-ES" smtClean="0"/>
              <a:t>19/10/2018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A02A-E2F7-498F-8668-4171DC55B7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155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2EFB-8453-4FDC-8A47-4162B9534AFD}" type="datetimeFigureOut">
              <a:rPr lang="es-ES" smtClean="0"/>
              <a:t>19/10/2018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A02A-E2F7-498F-8668-4171DC55B7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2730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2EFB-8453-4FDC-8A47-4162B9534AFD}" type="datetimeFigureOut">
              <a:rPr lang="es-ES" smtClean="0"/>
              <a:t>19/10/2018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A02A-E2F7-498F-8668-4171DC55B7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9672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82EFB-8453-4FDC-8A47-4162B9534AFD}" type="datetimeFigureOut">
              <a:rPr lang="es-ES" smtClean="0"/>
              <a:t>19/10/2018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A02A-E2F7-498F-8668-4171DC55B7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5831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75" t="13778" r="21625" b="13556"/>
          <a:stretch/>
        </p:blipFill>
        <p:spPr bwMode="auto">
          <a:xfrm>
            <a:off x="205680" y="314325"/>
            <a:ext cx="8686800" cy="622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860032" y="5363924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https://youtu.be/w4tbXJe3CTQ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2117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00" t="22889" r="31000" b="18000"/>
          <a:stretch/>
        </p:blipFill>
        <p:spPr bwMode="auto">
          <a:xfrm>
            <a:off x="610494" y="332069"/>
            <a:ext cx="8568952" cy="619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508104" y="8274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3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6012160" y="620689"/>
            <a:ext cx="877144" cy="73866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s-ES_tradnl" sz="1050" dirty="0" smtClean="0"/>
              <a:t>Todo el equipo baila  como los gorilas</a:t>
            </a:r>
            <a:endParaRPr lang="es-ES" sz="1050" dirty="0"/>
          </a:p>
        </p:txBody>
      </p:sp>
      <p:sp>
        <p:nvSpPr>
          <p:cNvPr id="6" name="5 CuadroTexto"/>
          <p:cNvSpPr txBox="1"/>
          <p:nvPr/>
        </p:nvSpPr>
        <p:spPr>
          <a:xfrm>
            <a:off x="7164288" y="8274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4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7956376" y="922255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5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 flipH="1">
            <a:off x="8172400" y="1700808"/>
            <a:ext cx="720080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6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812360" y="2350621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200" dirty="0" smtClean="0"/>
              <a:t>Gritan una porra a la maestra</a:t>
            </a:r>
            <a:endParaRPr lang="es-ES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8172400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7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8172400" y="41397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8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8172400" y="50038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9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7596336" y="557994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10</a:t>
            </a: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6732240" y="56519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11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5940152" y="566124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12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4297312" y="566124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13</a:t>
            </a:r>
            <a:endParaRPr lang="es-E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3419872" y="566124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14</a:t>
            </a:r>
            <a:endParaRPr lang="es-ES" dirty="0"/>
          </a:p>
        </p:txBody>
      </p:sp>
      <p:sp>
        <p:nvSpPr>
          <p:cNvPr id="19" name="18 CuadroTexto"/>
          <p:cNvSpPr txBox="1"/>
          <p:nvPr/>
        </p:nvSpPr>
        <p:spPr>
          <a:xfrm>
            <a:off x="2483768" y="566124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15</a:t>
            </a:r>
            <a:endParaRPr lang="es-E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763688" y="55892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16</a:t>
            </a:r>
            <a:endParaRPr lang="es-ES" dirty="0"/>
          </a:p>
        </p:txBody>
      </p:sp>
      <p:sp>
        <p:nvSpPr>
          <p:cNvPr id="23" name="22 CuadroTexto"/>
          <p:cNvSpPr txBox="1"/>
          <p:nvPr/>
        </p:nvSpPr>
        <p:spPr>
          <a:xfrm>
            <a:off x="4741862" y="5539879"/>
            <a:ext cx="10182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100" dirty="0" smtClean="0"/>
              <a:t>Un integrante del equipo comenta su peor oso</a:t>
            </a:r>
            <a:endParaRPr lang="es-ES" sz="1100" dirty="0"/>
          </a:p>
        </p:txBody>
      </p:sp>
      <p:sp>
        <p:nvSpPr>
          <p:cNvPr id="24" name="23 CuadroTexto"/>
          <p:cNvSpPr txBox="1"/>
          <p:nvPr/>
        </p:nvSpPr>
        <p:spPr>
          <a:xfrm>
            <a:off x="1115616" y="50851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17</a:t>
            </a:r>
            <a:endParaRPr lang="es-ES" dirty="0"/>
          </a:p>
        </p:txBody>
      </p:sp>
      <p:sp>
        <p:nvSpPr>
          <p:cNvPr id="25" name="24 CuadroTexto"/>
          <p:cNvSpPr txBox="1"/>
          <p:nvPr/>
        </p:nvSpPr>
        <p:spPr>
          <a:xfrm>
            <a:off x="984944" y="422108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18</a:t>
            </a:r>
            <a:endParaRPr lang="es-ES" dirty="0"/>
          </a:p>
        </p:txBody>
      </p:sp>
      <p:sp>
        <p:nvSpPr>
          <p:cNvPr id="26" name="25 CuadroTexto"/>
          <p:cNvSpPr txBox="1"/>
          <p:nvPr/>
        </p:nvSpPr>
        <p:spPr>
          <a:xfrm>
            <a:off x="745418" y="3228945"/>
            <a:ext cx="10182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100" dirty="0" smtClean="0"/>
              <a:t>Un integrante del equipo omita a un maestro</a:t>
            </a:r>
            <a:endParaRPr lang="es-ES" sz="11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043608" y="263691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19</a:t>
            </a:r>
            <a:endParaRPr lang="es-ES" dirty="0"/>
          </a:p>
        </p:txBody>
      </p:sp>
      <p:sp>
        <p:nvSpPr>
          <p:cNvPr id="28" name="27 CuadroTexto"/>
          <p:cNvSpPr txBox="1"/>
          <p:nvPr/>
        </p:nvSpPr>
        <p:spPr>
          <a:xfrm>
            <a:off x="1043608" y="17728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57198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530558"/>
              </p:ext>
            </p:extLst>
          </p:nvPr>
        </p:nvGraphicFramePr>
        <p:xfrm>
          <a:off x="395536" y="476672"/>
          <a:ext cx="8352928" cy="5256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1784583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Equipo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Equipo 2</a:t>
                      </a:r>
                      <a:endParaRPr lang="es-ES_tradnl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Equipo 3</a:t>
                      </a:r>
                      <a:endParaRPr lang="es-ES_tradnl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Equipo 4</a:t>
                      </a:r>
                      <a:endParaRPr lang="es-ES_tradnl" dirty="0" smtClean="0"/>
                    </a:p>
                  </a:txBody>
                  <a:tcPr anchor="ctr"/>
                </a:tc>
              </a:tr>
              <a:tr h="3472001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55576" y="6237312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* El equipo ganador  será acreedor a ser festejado con un convivio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394373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70</Words>
  <Application>Microsoft Office PowerPoint</Application>
  <PresentationFormat>Presentación en pantalla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enep</cp:lastModifiedBy>
  <cp:revision>3</cp:revision>
  <dcterms:created xsi:type="dcterms:W3CDTF">2018-10-19T15:46:27Z</dcterms:created>
  <dcterms:modified xsi:type="dcterms:W3CDTF">2018-10-19T16:12:50Z</dcterms:modified>
</cp:coreProperties>
</file>