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460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80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827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23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566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55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19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20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32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60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438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67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0698-6D0C-4B54-9BE3-A4CBE46DE6DA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2B6C8-7896-4AC3-BC22-4CEEE42B35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26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educ.gob.gt/DIGEESP/documents/Manual_de_Adecuaciones_Curriculares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Guía de Adecuaciones Curriculares para Estudiantes con Necesidades Educativas Especiales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Ministerio de Educación de Guatemala (2009).</a:t>
            </a:r>
          </a:p>
          <a:p>
            <a:endParaRPr lang="es-ES_tradnl" dirty="0"/>
          </a:p>
          <a:p>
            <a:r>
              <a:rPr lang="es-ES_tradnl" dirty="0" smtClean="0"/>
              <a:t>Por: Martha Gabriela </a:t>
            </a:r>
            <a:r>
              <a:rPr lang="es-ES_tradnl" dirty="0" err="1" smtClean="0"/>
              <a:t>Avila</a:t>
            </a:r>
            <a:r>
              <a:rPr lang="es-ES_tradnl" dirty="0" smtClean="0"/>
              <a:t> Camacho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488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DISCAPACIDAD VISUAL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8948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DISCAPACIDAD INTELECTUAL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077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DE APRENDIZAJE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Hiperactividad </a:t>
            </a:r>
          </a:p>
          <a:p>
            <a:r>
              <a:rPr lang="es-ES" dirty="0" smtClean="0"/>
              <a:t>Déficit de atención</a:t>
            </a:r>
          </a:p>
          <a:p>
            <a:r>
              <a:rPr lang="es-ES" dirty="0" smtClean="0"/>
              <a:t>Problemas de desorganización espacial y/o temporal</a:t>
            </a:r>
          </a:p>
          <a:p>
            <a:r>
              <a:rPr lang="es-ES" dirty="0" smtClean="0"/>
              <a:t>Dislexia</a:t>
            </a:r>
          </a:p>
          <a:p>
            <a:r>
              <a:rPr lang="es-ES" dirty="0" err="1" smtClean="0"/>
              <a:t>Disgrafía</a:t>
            </a:r>
            <a:endParaRPr lang="es-ES" dirty="0"/>
          </a:p>
          <a:p>
            <a:r>
              <a:rPr lang="es-ES" dirty="0" err="1" smtClean="0"/>
              <a:t>Disortografía</a:t>
            </a:r>
            <a:endParaRPr lang="es-ES" dirty="0"/>
          </a:p>
          <a:p>
            <a:r>
              <a:rPr lang="es-ES" dirty="0" err="1" smtClean="0"/>
              <a:t>Discalculia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7381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DISCAPACIDAD MOTRIZ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Parálisis cerebral</a:t>
            </a:r>
          </a:p>
          <a:p>
            <a:r>
              <a:rPr lang="es-ES" dirty="0" smtClean="0"/>
              <a:t>Lesiones cerebrales </a:t>
            </a:r>
          </a:p>
          <a:p>
            <a:r>
              <a:rPr lang="es-ES" dirty="0" err="1" smtClean="0"/>
              <a:t>Mielomeningocele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2564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SOBRESALIENTES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73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CURRICULARES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Las adecuaciones curriculares son el conjunto de modificaciones que se realizan en los contenidos, indicadores de logro, actividades, metodología y evaluación para atender a las dificultades que se les presenten a los niños y niñas en el contexto donde se desenvuelven.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554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Las competencias no pueden sufrir cambios ya que éstas están íntimamente ligadas a las competencias marco del diseño curricular, las cuales constituyen los grandes propósitos de la educación y las metas a lograr en la formación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64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ADECUACIONES CURRICULARES IPOS DE ADECUACIONES CURRICULARE</a:t>
            </a:r>
            <a:endParaRPr lang="es-ES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es-ES" dirty="0" smtClean="0"/>
              <a:t>De acceso al currículo </a:t>
            </a:r>
          </a:p>
          <a:p>
            <a:pPr marL="0" indent="0">
              <a:buNone/>
            </a:pPr>
            <a:r>
              <a:rPr lang="es-ES" dirty="0" smtClean="0"/>
              <a:t>Se refieren a la necesidad de adecuar las aulas y las escuelas a las condiciones propias de los alumnos y alumnas. Se relaciona con la provisión de recursos especiales, tales como: elementos personales, materiales especiales, organizativos, etc. </a:t>
            </a:r>
          </a:p>
        </p:txBody>
      </p:sp>
    </p:spTree>
    <p:extLst>
      <p:ext uri="{BB962C8B-B14F-4D97-AF65-F5344CB8AC3E}">
        <p14:creationId xmlns:p14="http://schemas.microsoft.com/office/powerpoint/2010/main" val="394769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ADECUACIONES CURRICULARES IPOS DE ADECUACIONES CURRICULARE</a:t>
            </a:r>
            <a:endParaRPr lang="es-ES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B) De los elementos básicos del currículo </a:t>
            </a:r>
          </a:p>
          <a:p>
            <a:pPr marL="0" indent="0">
              <a:buNone/>
            </a:pPr>
            <a:r>
              <a:rPr lang="es-ES" dirty="0"/>
              <a:t>C</a:t>
            </a:r>
            <a:r>
              <a:rPr lang="es-ES" dirty="0" smtClean="0"/>
              <a:t>onjunto de modificaciones que se realizan en los contenidos, criterios y procedimientos evaluativos, actividades y metodologías para atender las diferencias individuales de los y las alumnas con necesidades educativas especiales.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2204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</a:rPr>
              <a:t>Pasos para desarrollar una adecuación curricular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0" t="48555" r="32375" b="7778"/>
          <a:stretch/>
        </p:blipFill>
        <p:spPr bwMode="auto">
          <a:xfrm>
            <a:off x="403712" y="1484784"/>
            <a:ext cx="8416760" cy="396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27584" y="558924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rId3"/>
              </a:rPr>
              <a:t>http://www.mineduc.gob.gt/DIGEESP/documents/Manual_de_Adecuaciones_Curriculares.pdf</a:t>
            </a:r>
            <a:endParaRPr lang="es-ES" dirty="0" smtClean="0"/>
          </a:p>
          <a:p>
            <a:endParaRPr lang="es-ES_tradnl" dirty="0"/>
          </a:p>
          <a:p>
            <a:r>
              <a:rPr lang="es-ES_tradnl" dirty="0" smtClean="0"/>
              <a:t>pp.13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8512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Para evaluar a los niños y niñas con discapacidad se pueden utilizar varios instrumentos como los siguientes:</a:t>
            </a:r>
          </a:p>
          <a:p>
            <a:r>
              <a:rPr lang="es-ES" dirty="0" smtClean="0"/>
              <a:t>Listas de cotejo</a:t>
            </a:r>
          </a:p>
          <a:p>
            <a:r>
              <a:rPr lang="es-ES" dirty="0" smtClean="0"/>
              <a:t>La ficha anecdótica</a:t>
            </a:r>
          </a:p>
          <a:p>
            <a:r>
              <a:rPr lang="es-ES" dirty="0" smtClean="0"/>
              <a:t>El portafolio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146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</a:rPr>
              <a:t>EJEMPLO DE ADECUACION 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5" t="21333" r="24750" b="11334"/>
          <a:stretch/>
        </p:blipFill>
        <p:spPr bwMode="auto">
          <a:xfrm>
            <a:off x="1187624" y="1484784"/>
            <a:ext cx="6787530" cy="49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0881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SORDOS</a:t>
            </a:r>
            <a:endParaRPr lang="es-E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725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283</Words>
  <Application>Microsoft Office PowerPoint</Application>
  <PresentationFormat>Presentación en pantalla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Guía de Adecuaciones Curriculares para Estudiantes con Necesidades Educativas Especiales</vt:lpstr>
      <vt:lpstr>ADECUACIONES CURRICULARES</vt:lpstr>
      <vt:lpstr>Presentación de PowerPoint</vt:lpstr>
      <vt:lpstr>TIPOS DE ADECUACIONES CURRICULARES IPOS DE ADECUACIONES CURRICULARE</vt:lpstr>
      <vt:lpstr>TIPOS DE ADECUACIONES CURRICULARES IPOS DE ADECUACIONES CURRICULARE</vt:lpstr>
      <vt:lpstr>Pasos para desarrollar una adecuación curricular</vt:lpstr>
      <vt:lpstr>Presentación de PowerPoint</vt:lpstr>
      <vt:lpstr>EJEMPLO DE ADECUACION </vt:lpstr>
      <vt:lpstr>SORDOS</vt:lpstr>
      <vt:lpstr>DISCAPACIDAD VISUAL</vt:lpstr>
      <vt:lpstr>DISCAPACIDAD INTELECTUAL</vt:lpstr>
      <vt:lpstr>PROBLEMAS DE APRENDIZAJE</vt:lpstr>
      <vt:lpstr>DISCAPACIDAD MOTRIZ</vt:lpstr>
      <vt:lpstr>CAPACIDADES SOBRESALIENTES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3</cp:revision>
  <dcterms:created xsi:type="dcterms:W3CDTF">2018-12-06T15:40:39Z</dcterms:created>
  <dcterms:modified xsi:type="dcterms:W3CDTF">2018-12-06T16:21:12Z</dcterms:modified>
</cp:coreProperties>
</file>