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15630E-4ACD-4F66-A0AB-DC3B5EB0F6C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96B15768-27FD-4965-AE2A-A97F174E377D}">
      <dgm:prSet phldrT="[Texto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s-MX" sz="5400" dirty="0" smtClean="0">
              <a:latin typeface="Century Gothic" pitchFamily="34" charset="0"/>
            </a:rPr>
            <a:t>Bilingüismo</a:t>
          </a:r>
          <a:endParaRPr lang="es-MX" sz="2800" dirty="0">
            <a:latin typeface="Century Gothic" pitchFamily="34" charset="0"/>
          </a:endParaRPr>
        </a:p>
      </dgm:t>
    </dgm:pt>
    <dgm:pt modelId="{5D085FEB-E289-4C36-9DA9-C0C53F346A8D}" type="parTrans" cxnId="{B428E675-22E7-4ACA-ABB3-9708D8EFA1D6}">
      <dgm:prSet/>
      <dgm:spPr/>
      <dgm:t>
        <a:bodyPr/>
        <a:lstStyle/>
        <a:p>
          <a:endParaRPr lang="es-MX"/>
        </a:p>
      </dgm:t>
    </dgm:pt>
    <dgm:pt modelId="{B75866CA-5860-474F-BDBB-DE75D0448072}" type="sibTrans" cxnId="{B428E675-22E7-4ACA-ABB3-9708D8EFA1D6}">
      <dgm:prSet/>
      <dgm:spPr/>
      <dgm:t>
        <a:bodyPr/>
        <a:lstStyle/>
        <a:p>
          <a:endParaRPr lang="es-MX"/>
        </a:p>
      </dgm:t>
    </dgm:pt>
    <dgm:pt modelId="{94E394B2-2ADC-411F-B1C2-8635F6A6E0ED}" type="asst">
      <dgm:prSet phldrT="[Texto]" custT="1"/>
      <dgm:spPr/>
      <dgm:t>
        <a:bodyPr/>
        <a:lstStyle/>
        <a:p>
          <a:r>
            <a:rPr lang="es-MX" sz="3200" dirty="0" smtClean="0">
              <a:latin typeface="Century Gothic" pitchFamily="34" charset="0"/>
            </a:rPr>
            <a:t>Adictivo</a:t>
          </a:r>
          <a:endParaRPr lang="es-MX" sz="3200" dirty="0">
            <a:latin typeface="Century Gothic" pitchFamily="34" charset="0"/>
          </a:endParaRPr>
        </a:p>
      </dgm:t>
    </dgm:pt>
    <dgm:pt modelId="{55EB4EAC-3718-4BBE-B5D0-5C42E6E90D6B}" type="parTrans" cxnId="{1B4E2E7E-DFC4-4E62-9D37-8083A1CECE12}">
      <dgm:prSet/>
      <dgm:spPr/>
      <dgm:t>
        <a:bodyPr/>
        <a:lstStyle/>
        <a:p>
          <a:endParaRPr lang="es-MX"/>
        </a:p>
      </dgm:t>
    </dgm:pt>
    <dgm:pt modelId="{AEA95E2E-7C23-41A7-89EE-388B9060998F}" type="sibTrans" cxnId="{1B4E2E7E-DFC4-4E62-9D37-8083A1CECE12}">
      <dgm:prSet/>
      <dgm:spPr/>
      <dgm:t>
        <a:bodyPr/>
        <a:lstStyle/>
        <a:p>
          <a:endParaRPr lang="es-MX"/>
        </a:p>
      </dgm:t>
    </dgm:pt>
    <dgm:pt modelId="{FB262E05-457B-4D8B-8C32-338A57BDE305}">
      <dgm:prSet phldrT="[Texto]" custT="1"/>
      <dgm:spPr/>
      <dgm:t>
        <a:bodyPr/>
        <a:lstStyle/>
        <a:p>
          <a:r>
            <a:rPr lang="es-MX" sz="3200" dirty="0" smtClean="0">
              <a:latin typeface="Century Gothic" pitchFamily="34" charset="0"/>
            </a:rPr>
            <a:t>Sustractivo</a:t>
          </a:r>
          <a:endParaRPr lang="es-MX" sz="3200" dirty="0">
            <a:latin typeface="Century Gothic" pitchFamily="34" charset="0"/>
          </a:endParaRPr>
        </a:p>
      </dgm:t>
    </dgm:pt>
    <dgm:pt modelId="{1CD182FD-2B67-4FCF-AAE0-CC2572DE3236}" type="parTrans" cxnId="{53646F80-86F2-423A-801D-12A7C3AB41E0}">
      <dgm:prSet/>
      <dgm:spPr/>
      <dgm:t>
        <a:bodyPr/>
        <a:lstStyle/>
        <a:p>
          <a:endParaRPr lang="es-MX"/>
        </a:p>
      </dgm:t>
    </dgm:pt>
    <dgm:pt modelId="{5CC41B8F-0993-49AE-A4DB-162128BE4560}" type="sibTrans" cxnId="{53646F80-86F2-423A-801D-12A7C3AB41E0}">
      <dgm:prSet/>
      <dgm:spPr/>
      <dgm:t>
        <a:bodyPr/>
        <a:lstStyle/>
        <a:p>
          <a:endParaRPr lang="es-MX"/>
        </a:p>
      </dgm:t>
    </dgm:pt>
    <dgm:pt modelId="{C3C8815D-75F0-436F-B97E-6B17A95ABE49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MX" sz="1800" dirty="0" smtClean="0">
              <a:latin typeface="Century Gothic" pitchFamily="34" charset="0"/>
            </a:rPr>
            <a:t>Describe la suma de un segundo idioma a un idioma principal establecido y bien desarrollado</a:t>
          </a:r>
          <a:r>
            <a:rPr lang="es-MX" sz="1500" dirty="0" smtClean="0">
              <a:latin typeface="Century Gothic" pitchFamily="34" charset="0"/>
            </a:rPr>
            <a:t>.</a:t>
          </a:r>
          <a:endParaRPr lang="es-MX" sz="1500" dirty="0">
            <a:latin typeface="Century Gothic" pitchFamily="34" charset="0"/>
          </a:endParaRPr>
        </a:p>
      </dgm:t>
    </dgm:pt>
    <dgm:pt modelId="{FF898260-7E2D-4E96-8DAB-D23FFD99BEB6}" type="parTrans" cxnId="{4BA6878A-0EFB-48CC-A34A-03835733499E}">
      <dgm:prSet/>
      <dgm:spPr/>
      <dgm:t>
        <a:bodyPr/>
        <a:lstStyle/>
        <a:p>
          <a:endParaRPr lang="es-MX"/>
        </a:p>
      </dgm:t>
    </dgm:pt>
    <dgm:pt modelId="{0BB2960C-664E-458C-BF28-8C57E1E75A1F}" type="sibTrans" cxnId="{4BA6878A-0EFB-48CC-A34A-03835733499E}">
      <dgm:prSet/>
      <dgm:spPr/>
      <dgm:t>
        <a:bodyPr/>
        <a:lstStyle/>
        <a:p>
          <a:endParaRPr lang="es-MX"/>
        </a:p>
      </dgm:t>
    </dgm:pt>
    <dgm:pt modelId="{E86C3BDE-592E-406F-9CD7-1E715AAD853D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MX" sz="1600" dirty="0" smtClean="0">
              <a:latin typeface="Century Gothic" pitchFamily="34" charset="0"/>
            </a:rPr>
            <a:t>Algunos elementos de un segundo idioma reemplazan a cierto elemento de la primera lengua establecida deficientemente.</a:t>
          </a:r>
          <a:endParaRPr lang="es-MX" sz="1600" dirty="0">
            <a:latin typeface="Century Gothic" pitchFamily="34" charset="0"/>
          </a:endParaRPr>
        </a:p>
      </dgm:t>
    </dgm:pt>
    <dgm:pt modelId="{4E098F8C-E71A-4A01-B1ED-40B2499E1831}" type="parTrans" cxnId="{DF56F0D8-109D-4538-A680-0B82F3125655}">
      <dgm:prSet/>
      <dgm:spPr/>
      <dgm:t>
        <a:bodyPr/>
        <a:lstStyle/>
        <a:p>
          <a:endParaRPr lang="es-MX"/>
        </a:p>
      </dgm:t>
    </dgm:pt>
    <dgm:pt modelId="{8DD40D64-FBB5-4831-92E7-334CEA5EADD0}" type="sibTrans" cxnId="{DF56F0D8-109D-4538-A680-0B82F3125655}">
      <dgm:prSet/>
      <dgm:spPr/>
      <dgm:t>
        <a:bodyPr/>
        <a:lstStyle/>
        <a:p>
          <a:endParaRPr lang="es-MX"/>
        </a:p>
      </dgm:t>
    </dgm:pt>
    <dgm:pt modelId="{E6C0E612-C28B-4850-8F81-9EECC6A36F88}">
      <dgm:prSet/>
      <dgm:spPr/>
      <dgm:t>
        <a:bodyPr/>
        <a:lstStyle/>
        <a:p>
          <a:r>
            <a:rPr lang="es-MX" dirty="0" smtClean="0">
              <a:latin typeface="Century Gothic" pitchFamily="34" charset="0"/>
            </a:rPr>
            <a:t>- Tiene consecuencias en el incremento del desarrollo cognitivo .</a:t>
          </a:r>
        </a:p>
        <a:p>
          <a:r>
            <a:rPr lang="es-MX" dirty="0" smtClean="0">
              <a:latin typeface="Century Gothic" pitchFamily="34" charset="0"/>
            </a:rPr>
            <a:t>- Puede comunicarse eficazmente con las personas que hablan ese idioma.</a:t>
          </a:r>
          <a:endParaRPr lang="es-MX" dirty="0">
            <a:latin typeface="Century Gothic" pitchFamily="34" charset="0"/>
          </a:endParaRPr>
        </a:p>
      </dgm:t>
    </dgm:pt>
    <dgm:pt modelId="{28C15A03-76F4-4A76-AB9A-7F1ED397A0FD}" type="parTrans" cxnId="{6129FA4F-B29A-41CD-A014-FB0127C5A1DA}">
      <dgm:prSet/>
      <dgm:spPr/>
      <dgm:t>
        <a:bodyPr/>
        <a:lstStyle/>
        <a:p>
          <a:endParaRPr lang="es-MX"/>
        </a:p>
      </dgm:t>
    </dgm:pt>
    <dgm:pt modelId="{3EC08DE5-133E-46CC-A2E7-61DADB20DF84}" type="sibTrans" cxnId="{6129FA4F-B29A-41CD-A014-FB0127C5A1DA}">
      <dgm:prSet/>
      <dgm:spPr/>
      <dgm:t>
        <a:bodyPr/>
        <a:lstStyle/>
        <a:p>
          <a:endParaRPr lang="es-MX"/>
        </a:p>
      </dgm:t>
    </dgm:pt>
    <dgm:pt modelId="{56CE4FAD-421B-482C-A489-7EC8C656A4A5}">
      <dgm:prSet/>
      <dgm:spPr/>
      <dgm:t>
        <a:bodyPr/>
        <a:lstStyle/>
        <a:p>
          <a:r>
            <a:rPr lang="es-MX" dirty="0" smtClean="0">
              <a:latin typeface="Century Gothic" pitchFamily="34" charset="0"/>
            </a:rPr>
            <a:t>- Tienen efectos en la simulación del mismo.</a:t>
          </a:r>
        </a:p>
        <a:p>
          <a:r>
            <a:rPr lang="es-MX" dirty="0" smtClean="0">
              <a:latin typeface="Century Gothic" pitchFamily="34" charset="0"/>
            </a:rPr>
            <a:t>- Puede no ser capaces de comunicarse eficazmente ni siquiera con las personas que hablas solo una lengua.</a:t>
          </a:r>
        </a:p>
      </dgm:t>
    </dgm:pt>
    <dgm:pt modelId="{DBBD17B5-E950-4841-9BB6-275ECFBA7771}" type="parTrans" cxnId="{A29D76D1-85F7-4D73-8F05-CC14BFF06051}">
      <dgm:prSet/>
      <dgm:spPr/>
      <dgm:t>
        <a:bodyPr/>
        <a:lstStyle/>
        <a:p>
          <a:endParaRPr lang="es-MX"/>
        </a:p>
      </dgm:t>
    </dgm:pt>
    <dgm:pt modelId="{7845FBFA-1C7F-41D7-BEE7-28475373B2C9}" type="sibTrans" cxnId="{A29D76D1-85F7-4D73-8F05-CC14BFF06051}">
      <dgm:prSet/>
      <dgm:spPr/>
      <dgm:t>
        <a:bodyPr/>
        <a:lstStyle/>
        <a:p>
          <a:endParaRPr lang="es-MX"/>
        </a:p>
      </dgm:t>
    </dgm:pt>
    <dgm:pt modelId="{7889CAE6-35A7-463C-A2CE-AE835773E2B0}" type="pres">
      <dgm:prSet presAssocID="{D515630E-4ACD-4F66-A0AB-DC3B5EB0F6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D643A6C-397B-4073-BE1C-E78DEE89BC80}" type="pres">
      <dgm:prSet presAssocID="{96B15768-27FD-4965-AE2A-A97F174E377D}" presName="hierRoot1" presStyleCnt="0"/>
      <dgm:spPr/>
    </dgm:pt>
    <dgm:pt modelId="{1B2F2CB9-A4E0-4C3B-9133-B5C54B7A8F9E}" type="pres">
      <dgm:prSet presAssocID="{96B15768-27FD-4965-AE2A-A97F174E377D}" presName="composite" presStyleCnt="0"/>
      <dgm:spPr/>
    </dgm:pt>
    <dgm:pt modelId="{E67121F4-249B-4B35-BDC4-D106231F4A26}" type="pres">
      <dgm:prSet presAssocID="{96B15768-27FD-4965-AE2A-A97F174E377D}" presName="background" presStyleLbl="node0" presStyleIdx="0" presStyleCnt="1"/>
      <dgm:spPr>
        <a:solidFill>
          <a:schemeClr val="accent6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</dgm:pt>
    <dgm:pt modelId="{F5989AE6-A741-42A0-B9A7-3FAFF20F71C9}" type="pres">
      <dgm:prSet presAssocID="{96B15768-27FD-4965-AE2A-A97F174E377D}" presName="text" presStyleLbl="fgAcc0" presStyleIdx="0" presStyleCnt="1" custScaleX="312985" custLinFactNeighborX="830" custLinFactNeighborY="-1884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CCE2D4-BD18-45CB-BDC8-F8EFF4A516E6}" type="pres">
      <dgm:prSet presAssocID="{96B15768-27FD-4965-AE2A-A97F174E377D}" presName="hierChild2" presStyleCnt="0"/>
      <dgm:spPr/>
    </dgm:pt>
    <dgm:pt modelId="{570DE0EA-2B8D-461A-97D2-5BF554141748}" type="pres">
      <dgm:prSet presAssocID="{55EB4EAC-3718-4BBE-B5D0-5C42E6E90D6B}" presName="Name10" presStyleLbl="parChTrans1D2" presStyleIdx="0" presStyleCnt="2"/>
      <dgm:spPr/>
    </dgm:pt>
    <dgm:pt modelId="{995B6190-76F4-4F91-8AE4-F6DBDB17C004}" type="pres">
      <dgm:prSet presAssocID="{94E394B2-2ADC-411F-B1C2-8635F6A6E0ED}" presName="hierRoot2" presStyleCnt="0"/>
      <dgm:spPr/>
    </dgm:pt>
    <dgm:pt modelId="{58ED6606-8DE2-4AB5-840A-F1A41617B019}" type="pres">
      <dgm:prSet presAssocID="{94E394B2-2ADC-411F-B1C2-8635F6A6E0ED}" presName="composite2" presStyleCnt="0"/>
      <dgm:spPr/>
    </dgm:pt>
    <dgm:pt modelId="{B8F4B7D6-862D-4A66-9488-C9E30F5820A2}" type="pres">
      <dgm:prSet presAssocID="{94E394B2-2ADC-411F-B1C2-8635F6A6E0ED}" presName="background2" presStyleLbl="asst1" presStyleIdx="0" presStyleCnt="1"/>
      <dgm:spPr/>
    </dgm:pt>
    <dgm:pt modelId="{9E9759D4-5A6A-40ED-94AE-70C5E9FE3439}" type="pres">
      <dgm:prSet presAssocID="{94E394B2-2ADC-411F-B1C2-8635F6A6E0ED}" presName="text2" presStyleLbl="fgAcc2" presStyleIdx="0" presStyleCnt="2" custScaleX="193006" custScaleY="5077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9DB335C-3490-4A82-9703-C5FABF181B0D}" type="pres">
      <dgm:prSet presAssocID="{94E394B2-2ADC-411F-B1C2-8635F6A6E0ED}" presName="hierChild3" presStyleCnt="0"/>
      <dgm:spPr/>
    </dgm:pt>
    <dgm:pt modelId="{42B20F73-4521-4A48-BD10-08212DA77CBF}" type="pres">
      <dgm:prSet presAssocID="{FF898260-7E2D-4E96-8DAB-D23FFD99BEB6}" presName="Name17" presStyleLbl="parChTrans1D3" presStyleIdx="0" presStyleCnt="2"/>
      <dgm:spPr/>
    </dgm:pt>
    <dgm:pt modelId="{BB104E4E-C33F-4734-A8D9-0E8202178373}" type="pres">
      <dgm:prSet presAssocID="{C3C8815D-75F0-436F-B97E-6B17A95ABE49}" presName="hierRoot3" presStyleCnt="0"/>
      <dgm:spPr/>
    </dgm:pt>
    <dgm:pt modelId="{0828D5CB-E54E-43F4-A33B-B6F399A811E1}" type="pres">
      <dgm:prSet presAssocID="{C3C8815D-75F0-436F-B97E-6B17A95ABE49}" presName="composite3" presStyleCnt="0"/>
      <dgm:spPr/>
    </dgm:pt>
    <dgm:pt modelId="{E811B7BC-7BBD-41DD-97FF-C7F8B8645B80}" type="pres">
      <dgm:prSet presAssocID="{C3C8815D-75F0-436F-B97E-6B17A95ABE49}" presName="background3" presStyleLbl="node3" presStyleIdx="0" presStyleCnt="2"/>
      <dgm:spPr>
        <a:solidFill>
          <a:srgbClr val="00B0F0"/>
        </a:solidFill>
      </dgm:spPr>
    </dgm:pt>
    <dgm:pt modelId="{CCEE06AD-BC98-40D1-8958-FA58D50D26A0}" type="pres">
      <dgm:prSet presAssocID="{C3C8815D-75F0-436F-B97E-6B17A95ABE49}" presName="text3" presStyleLbl="fgAcc3" presStyleIdx="0" presStyleCnt="2" custScaleX="195376" custScaleY="11418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3D683E4-1747-4886-BAA3-F570BF6B7106}" type="pres">
      <dgm:prSet presAssocID="{C3C8815D-75F0-436F-B97E-6B17A95ABE49}" presName="hierChild4" presStyleCnt="0"/>
      <dgm:spPr/>
    </dgm:pt>
    <dgm:pt modelId="{21FE5601-6FC3-4F26-BF95-DC42412D42E6}" type="pres">
      <dgm:prSet presAssocID="{28C15A03-76F4-4A76-AB9A-7F1ED397A0FD}" presName="Name23" presStyleLbl="parChTrans1D4" presStyleIdx="0" presStyleCnt="2"/>
      <dgm:spPr/>
    </dgm:pt>
    <dgm:pt modelId="{304587FB-AE32-4547-9197-2094EECAD998}" type="pres">
      <dgm:prSet presAssocID="{E6C0E612-C28B-4850-8F81-9EECC6A36F88}" presName="hierRoot4" presStyleCnt="0"/>
      <dgm:spPr/>
    </dgm:pt>
    <dgm:pt modelId="{204F9A57-9193-4C75-9864-26AF09C95209}" type="pres">
      <dgm:prSet presAssocID="{E6C0E612-C28B-4850-8F81-9EECC6A36F88}" presName="composite4" presStyleCnt="0"/>
      <dgm:spPr/>
    </dgm:pt>
    <dgm:pt modelId="{BC7BFF82-9168-47D2-BABF-8B690DCD6276}" type="pres">
      <dgm:prSet presAssocID="{E6C0E612-C28B-4850-8F81-9EECC6A36F88}" presName="background4" presStyleLbl="node4" presStyleIdx="0" presStyleCnt="2"/>
      <dgm:spPr/>
    </dgm:pt>
    <dgm:pt modelId="{D1D915DF-73C1-4B74-A81D-098BE489B763}" type="pres">
      <dgm:prSet presAssocID="{E6C0E612-C28B-4850-8F81-9EECC6A36F88}" presName="text4" presStyleLbl="fgAcc4" presStyleIdx="0" presStyleCnt="2" custScaleX="222438" custScaleY="14093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3A26BB-58B8-450C-A9D1-6E69DD04E068}" type="pres">
      <dgm:prSet presAssocID="{E6C0E612-C28B-4850-8F81-9EECC6A36F88}" presName="hierChild5" presStyleCnt="0"/>
      <dgm:spPr/>
    </dgm:pt>
    <dgm:pt modelId="{8F7B95CD-2A58-48C4-947A-BF2450A5B8E4}" type="pres">
      <dgm:prSet presAssocID="{1CD182FD-2B67-4FCF-AAE0-CC2572DE3236}" presName="Name10" presStyleLbl="parChTrans1D2" presStyleIdx="1" presStyleCnt="2"/>
      <dgm:spPr/>
    </dgm:pt>
    <dgm:pt modelId="{FC542F90-4622-4326-907C-37917A293283}" type="pres">
      <dgm:prSet presAssocID="{FB262E05-457B-4D8B-8C32-338A57BDE305}" presName="hierRoot2" presStyleCnt="0"/>
      <dgm:spPr/>
    </dgm:pt>
    <dgm:pt modelId="{E8709518-874F-47FB-9710-1B4D9188084F}" type="pres">
      <dgm:prSet presAssocID="{FB262E05-457B-4D8B-8C32-338A57BDE305}" presName="composite2" presStyleCnt="0"/>
      <dgm:spPr/>
    </dgm:pt>
    <dgm:pt modelId="{B70DEA59-0161-4074-97EB-23924B3F3FF5}" type="pres">
      <dgm:prSet presAssocID="{FB262E05-457B-4D8B-8C32-338A57BDE305}" presName="background2" presStyleLbl="node2" presStyleIdx="0" presStyleCnt="1"/>
      <dgm:spPr/>
    </dgm:pt>
    <dgm:pt modelId="{55086144-9B5B-4170-9DB7-5B3EEDBD45D2}" type="pres">
      <dgm:prSet presAssocID="{FB262E05-457B-4D8B-8C32-338A57BDE305}" presName="text2" presStyleLbl="fgAcc2" presStyleIdx="1" presStyleCnt="2" custScaleX="186818" custScaleY="501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1B7C4E2-FDF2-4484-8AFA-5F751BF430F7}" type="pres">
      <dgm:prSet presAssocID="{FB262E05-457B-4D8B-8C32-338A57BDE305}" presName="hierChild3" presStyleCnt="0"/>
      <dgm:spPr/>
    </dgm:pt>
    <dgm:pt modelId="{DFBF50E5-1915-48AD-A843-0927778240A6}" type="pres">
      <dgm:prSet presAssocID="{4E098F8C-E71A-4A01-B1ED-40B2499E1831}" presName="Name17" presStyleLbl="parChTrans1D3" presStyleIdx="1" presStyleCnt="2"/>
      <dgm:spPr/>
    </dgm:pt>
    <dgm:pt modelId="{86EA0B0A-DB6E-411E-9BF9-7EF9AC5A501A}" type="pres">
      <dgm:prSet presAssocID="{E86C3BDE-592E-406F-9CD7-1E715AAD853D}" presName="hierRoot3" presStyleCnt="0"/>
      <dgm:spPr/>
    </dgm:pt>
    <dgm:pt modelId="{732E59A8-522E-41CB-9086-9DD03F86CD8B}" type="pres">
      <dgm:prSet presAssocID="{E86C3BDE-592E-406F-9CD7-1E715AAD853D}" presName="composite3" presStyleCnt="0"/>
      <dgm:spPr/>
    </dgm:pt>
    <dgm:pt modelId="{39FBFD2D-CDF2-4D20-91AE-8598E2B266F2}" type="pres">
      <dgm:prSet presAssocID="{E86C3BDE-592E-406F-9CD7-1E715AAD853D}" presName="background3" presStyleLbl="node3" presStyleIdx="1" presStyleCnt="2"/>
      <dgm:spPr>
        <a:solidFill>
          <a:srgbClr val="00B0F0"/>
        </a:solidFill>
      </dgm:spPr>
    </dgm:pt>
    <dgm:pt modelId="{1950A360-5C83-447E-AAF5-CA24EECAD732}" type="pres">
      <dgm:prSet presAssocID="{E86C3BDE-592E-406F-9CD7-1E715AAD853D}" presName="text3" presStyleLbl="fgAcc3" presStyleIdx="1" presStyleCnt="2" custScaleX="191678" custScaleY="11541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928196B-E21A-4FC0-B7B9-48651E2B1AB0}" type="pres">
      <dgm:prSet presAssocID="{E86C3BDE-592E-406F-9CD7-1E715AAD853D}" presName="hierChild4" presStyleCnt="0"/>
      <dgm:spPr/>
    </dgm:pt>
    <dgm:pt modelId="{BE907DAE-4450-4148-94FB-FB048613D738}" type="pres">
      <dgm:prSet presAssocID="{DBBD17B5-E950-4841-9BB6-275ECFBA7771}" presName="Name23" presStyleLbl="parChTrans1D4" presStyleIdx="1" presStyleCnt="2"/>
      <dgm:spPr/>
    </dgm:pt>
    <dgm:pt modelId="{9BA952FA-F829-44F4-8301-55D7058FB440}" type="pres">
      <dgm:prSet presAssocID="{56CE4FAD-421B-482C-A489-7EC8C656A4A5}" presName="hierRoot4" presStyleCnt="0"/>
      <dgm:spPr/>
    </dgm:pt>
    <dgm:pt modelId="{F293CF1F-B1DC-4311-9650-3EE6BDF3C112}" type="pres">
      <dgm:prSet presAssocID="{56CE4FAD-421B-482C-A489-7EC8C656A4A5}" presName="composite4" presStyleCnt="0"/>
      <dgm:spPr/>
    </dgm:pt>
    <dgm:pt modelId="{7F0FC5D1-0CB0-4392-8030-21FC74F9296F}" type="pres">
      <dgm:prSet presAssocID="{56CE4FAD-421B-482C-A489-7EC8C656A4A5}" presName="background4" presStyleLbl="node4" presStyleIdx="1" presStyleCnt="2"/>
      <dgm:spPr/>
    </dgm:pt>
    <dgm:pt modelId="{D652DF49-0332-4930-B36E-A1DAECAA8334}" type="pres">
      <dgm:prSet presAssocID="{56CE4FAD-421B-482C-A489-7EC8C656A4A5}" presName="text4" presStyleLbl="fgAcc4" presStyleIdx="1" presStyleCnt="2" custScaleX="199336" custScaleY="1300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CD2D7DB-72DF-4C42-956C-25B043BA9437}" type="pres">
      <dgm:prSet presAssocID="{56CE4FAD-421B-482C-A489-7EC8C656A4A5}" presName="hierChild5" presStyleCnt="0"/>
      <dgm:spPr/>
    </dgm:pt>
  </dgm:ptLst>
  <dgm:cxnLst>
    <dgm:cxn modelId="{8FF50569-39A0-4F44-A5C3-2AC6F0CFB49F}" type="presOf" srcId="{4E098F8C-E71A-4A01-B1ED-40B2499E1831}" destId="{DFBF50E5-1915-48AD-A843-0927778240A6}" srcOrd="0" destOrd="0" presId="urn:microsoft.com/office/officeart/2005/8/layout/hierarchy1"/>
    <dgm:cxn modelId="{B428E675-22E7-4ACA-ABB3-9708D8EFA1D6}" srcId="{D515630E-4ACD-4F66-A0AB-DC3B5EB0F6C3}" destId="{96B15768-27FD-4965-AE2A-A97F174E377D}" srcOrd="0" destOrd="0" parTransId="{5D085FEB-E289-4C36-9DA9-C0C53F346A8D}" sibTransId="{B75866CA-5860-474F-BDBB-DE75D0448072}"/>
    <dgm:cxn modelId="{BCD11C33-2F57-40FE-B9F5-407FFD2F3C52}" type="presOf" srcId="{55EB4EAC-3718-4BBE-B5D0-5C42E6E90D6B}" destId="{570DE0EA-2B8D-461A-97D2-5BF554141748}" srcOrd="0" destOrd="0" presId="urn:microsoft.com/office/officeart/2005/8/layout/hierarchy1"/>
    <dgm:cxn modelId="{2A2FBFF4-1773-49CB-918C-EDA177BAEBD3}" type="presOf" srcId="{1CD182FD-2B67-4FCF-AAE0-CC2572DE3236}" destId="{8F7B95CD-2A58-48C4-947A-BF2450A5B8E4}" srcOrd="0" destOrd="0" presId="urn:microsoft.com/office/officeart/2005/8/layout/hierarchy1"/>
    <dgm:cxn modelId="{762308FD-E996-4DE5-8B77-B2C15A2A8905}" type="presOf" srcId="{96B15768-27FD-4965-AE2A-A97F174E377D}" destId="{F5989AE6-A741-42A0-B9A7-3FAFF20F71C9}" srcOrd="0" destOrd="0" presId="urn:microsoft.com/office/officeart/2005/8/layout/hierarchy1"/>
    <dgm:cxn modelId="{F3727C2D-1C8D-4507-834F-707B3466AAD4}" type="presOf" srcId="{DBBD17B5-E950-4841-9BB6-275ECFBA7771}" destId="{BE907DAE-4450-4148-94FB-FB048613D738}" srcOrd="0" destOrd="0" presId="urn:microsoft.com/office/officeart/2005/8/layout/hierarchy1"/>
    <dgm:cxn modelId="{A29D76D1-85F7-4D73-8F05-CC14BFF06051}" srcId="{E86C3BDE-592E-406F-9CD7-1E715AAD853D}" destId="{56CE4FAD-421B-482C-A489-7EC8C656A4A5}" srcOrd="0" destOrd="0" parTransId="{DBBD17B5-E950-4841-9BB6-275ECFBA7771}" sibTransId="{7845FBFA-1C7F-41D7-BEE7-28475373B2C9}"/>
    <dgm:cxn modelId="{53646F80-86F2-423A-801D-12A7C3AB41E0}" srcId="{96B15768-27FD-4965-AE2A-A97F174E377D}" destId="{FB262E05-457B-4D8B-8C32-338A57BDE305}" srcOrd="1" destOrd="0" parTransId="{1CD182FD-2B67-4FCF-AAE0-CC2572DE3236}" sibTransId="{5CC41B8F-0993-49AE-A4DB-162128BE4560}"/>
    <dgm:cxn modelId="{59389370-FD72-4509-9E28-9DFFB0B3BD41}" type="presOf" srcId="{C3C8815D-75F0-436F-B97E-6B17A95ABE49}" destId="{CCEE06AD-BC98-40D1-8958-FA58D50D26A0}" srcOrd="0" destOrd="0" presId="urn:microsoft.com/office/officeart/2005/8/layout/hierarchy1"/>
    <dgm:cxn modelId="{63C154BF-C80B-4346-BC43-BC151E81208C}" type="presOf" srcId="{28C15A03-76F4-4A76-AB9A-7F1ED397A0FD}" destId="{21FE5601-6FC3-4F26-BF95-DC42412D42E6}" srcOrd="0" destOrd="0" presId="urn:microsoft.com/office/officeart/2005/8/layout/hierarchy1"/>
    <dgm:cxn modelId="{4BA6878A-0EFB-48CC-A34A-03835733499E}" srcId="{94E394B2-2ADC-411F-B1C2-8635F6A6E0ED}" destId="{C3C8815D-75F0-436F-B97E-6B17A95ABE49}" srcOrd="0" destOrd="0" parTransId="{FF898260-7E2D-4E96-8DAB-D23FFD99BEB6}" sibTransId="{0BB2960C-664E-458C-BF28-8C57E1E75A1F}"/>
    <dgm:cxn modelId="{446AC789-5311-4C80-8242-462E0C37709D}" type="presOf" srcId="{FB262E05-457B-4D8B-8C32-338A57BDE305}" destId="{55086144-9B5B-4170-9DB7-5B3EEDBD45D2}" srcOrd="0" destOrd="0" presId="urn:microsoft.com/office/officeart/2005/8/layout/hierarchy1"/>
    <dgm:cxn modelId="{25BBC65B-0DA6-4648-853A-EC8C41342B18}" type="presOf" srcId="{E6C0E612-C28B-4850-8F81-9EECC6A36F88}" destId="{D1D915DF-73C1-4B74-A81D-098BE489B763}" srcOrd="0" destOrd="0" presId="urn:microsoft.com/office/officeart/2005/8/layout/hierarchy1"/>
    <dgm:cxn modelId="{C9F6288A-97DE-4E0C-A70D-3AC2907282E0}" type="presOf" srcId="{94E394B2-2ADC-411F-B1C2-8635F6A6E0ED}" destId="{9E9759D4-5A6A-40ED-94AE-70C5E9FE3439}" srcOrd="0" destOrd="0" presId="urn:microsoft.com/office/officeart/2005/8/layout/hierarchy1"/>
    <dgm:cxn modelId="{DF56F0D8-109D-4538-A680-0B82F3125655}" srcId="{FB262E05-457B-4D8B-8C32-338A57BDE305}" destId="{E86C3BDE-592E-406F-9CD7-1E715AAD853D}" srcOrd="0" destOrd="0" parTransId="{4E098F8C-E71A-4A01-B1ED-40B2499E1831}" sibTransId="{8DD40D64-FBB5-4831-92E7-334CEA5EADD0}"/>
    <dgm:cxn modelId="{467FBA60-9535-49CC-8AF6-08166D7E5EF7}" type="presOf" srcId="{D515630E-4ACD-4F66-A0AB-DC3B5EB0F6C3}" destId="{7889CAE6-35A7-463C-A2CE-AE835773E2B0}" srcOrd="0" destOrd="0" presId="urn:microsoft.com/office/officeart/2005/8/layout/hierarchy1"/>
    <dgm:cxn modelId="{6129FA4F-B29A-41CD-A014-FB0127C5A1DA}" srcId="{C3C8815D-75F0-436F-B97E-6B17A95ABE49}" destId="{E6C0E612-C28B-4850-8F81-9EECC6A36F88}" srcOrd="0" destOrd="0" parTransId="{28C15A03-76F4-4A76-AB9A-7F1ED397A0FD}" sibTransId="{3EC08DE5-133E-46CC-A2E7-61DADB20DF84}"/>
    <dgm:cxn modelId="{E2C8DF77-6508-422B-9351-0D75E5A993F3}" type="presOf" srcId="{E86C3BDE-592E-406F-9CD7-1E715AAD853D}" destId="{1950A360-5C83-447E-AAF5-CA24EECAD732}" srcOrd="0" destOrd="0" presId="urn:microsoft.com/office/officeart/2005/8/layout/hierarchy1"/>
    <dgm:cxn modelId="{1B4E2E7E-DFC4-4E62-9D37-8083A1CECE12}" srcId="{96B15768-27FD-4965-AE2A-A97F174E377D}" destId="{94E394B2-2ADC-411F-B1C2-8635F6A6E0ED}" srcOrd="0" destOrd="0" parTransId="{55EB4EAC-3718-4BBE-B5D0-5C42E6E90D6B}" sibTransId="{AEA95E2E-7C23-41A7-89EE-388B9060998F}"/>
    <dgm:cxn modelId="{7107331D-BF16-40E4-B611-3FCE499781D1}" type="presOf" srcId="{FF898260-7E2D-4E96-8DAB-D23FFD99BEB6}" destId="{42B20F73-4521-4A48-BD10-08212DA77CBF}" srcOrd="0" destOrd="0" presId="urn:microsoft.com/office/officeart/2005/8/layout/hierarchy1"/>
    <dgm:cxn modelId="{200F2A6A-5ECC-4C02-A0BA-A2E9C365C5CE}" type="presOf" srcId="{56CE4FAD-421B-482C-A489-7EC8C656A4A5}" destId="{D652DF49-0332-4930-B36E-A1DAECAA8334}" srcOrd="0" destOrd="0" presId="urn:microsoft.com/office/officeart/2005/8/layout/hierarchy1"/>
    <dgm:cxn modelId="{3E2B1222-0D18-4BA9-81E2-1572F14C2360}" type="presParOf" srcId="{7889CAE6-35A7-463C-A2CE-AE835773E2B0}" destId="{0D643A6C-397B-4073-BE1C-E78DEE89BC80}" srcOrd="0" destOrd="0" presId="urn:microsoft.com/office/officeart/2005/8/layout/hierarchy1"/>
    <dgm:cxn modelId="{26682297-DCB8-453E-AAFB-F13A3EA4067E}" type="presParOf" srcId="{0D643A6C-397B-4073-BE1C-E78DEE89BC80}" destId="{1B2F2CB9-A4E0-4C3B-9133-B5C54B7A8F9E}" srcOrd="0" destOrd="0" presId="urn:microsoft.com/office/officeart/2005/8/layout/hierarchy1"/>
    <dgm:cxn modelId="{D2822A06-AC25-4CC7-8A62-E15669572508}" type="presParOf" srcId="{1B2F2CB9-A4E0-4C3B-9133-B5C54B7A8F9E}" destId="{E67121F4-249B-4B35-BDC4-D106231F4A26}" srcOrd="0" destOrd="0" presId="urn:microsoft.com/office/officeart/2005/8/layout/hierarchy1"/>
    <dgm:cxn modelId="{89E79797-6C8D-4A9B-AC92-F51D1D9B37CC}" type="presParOf" srcId="{1B2F2CB9-A4E0-4C3B-9133-B5C54B7A8F9E}" destId="{F5989AE6-A741-42A0-B9A7-3FAFF20F71C9}" srcOrd="1" destOrd="0" presId="urn:microsoft.com/office/officeart/2005/8/layout/hierarchy1"/>
    <dgm:cxn modelId="{0F97BAAF-ADEB-46AC-B097-F23474F26F94}" type="presParOf" srcId="{0D643A6C-397B-4073-BE1C-E78DEE89BC80}" destId="{E5CCE2D4-BD18-45CB-BDC8-F8EFF4A516E6}" srcOrd="1" destOrd="0" presId="urn:microsoft.com/office/officeart/2005/8/layout/hierarchy1"/>
    <dgm:cxn modelId="{EFE59B53-B1ED-417A-A832-274D4D9F068A}" type="presParOf" srcId="{E5CCE2D4-BD18-45CB-BDC8-F8EFF4A516E6}" destId="{570DE0EA-2B8D-461A-97D2-5BF554141748}" srcOrd="0" destOrd="0" presId="urn:microsoft.com/office/officeart/2005/8/layout/hierarchy1"/>
    <dgm:cxn modelId="{D23E18AE-CB49-4500-8233-368C56CAF70E}" type="presParOf" srcId="{E5CCE2D4-BD18-45CB-BDC8-F8EFF4A516E6}" destId="{995B6190-76F4-4F91-8AE4-F6DBDB17C004}" srcOrd="1" destOrd="0" presId="urn:microsoft.com/office/officeart/2005/8/layout/hierarchy1"/>
    <dgm:cxn modelId="{1A2603C9-EC26-463B-9893-56BDF35685B0}" type="presParOf" srcId="{995B6190-76F4-4F91-8AE4-F6DBDB17C004}" destId="{58ED6606-8DE2-4AB5-840A-F1A41617B019}" srcOrd="0" destOrd="0" presId="urn:microsoft.com/office/officeart/2005/8/layout/hierarchy1"/>
    <dgm:cxn modelId="{FB542102-B5B6-44E5-957F-A52515639B56}" type="presParOf" srcId="{58ED6606-8DE2-4AB5-840A-F1A41617B019}" destId="{B8F4B7D6-862D-4A66-9488-C9E30F5820A2}" srcOrd="0" destOrd="0" presId="urn:microsoft.com/office/officeart/2005/8/layout/hierarchy1"/>
    <dgm:cxn modelId="{96948B55-5E68-41D7-B4A4-64221709A6EE}" type="presParOf" srcId="{58ED6606-8DE2-4AB5-840A-F1A41617B019}" destId="{9E9759D4-5A6A-40ED-94AE-70C5E9FE3439}" srcOrd="1" destOrd="0" presId="urn:microsoft.com/office/officeart/2005/8/layout/hierarchy1"/>
    <dgm:cxn modelId="{22CF6130-94BE-461C-BA3C-D1EBF5F37E74}" type="presParOf" srcId="{995B6190-76F4-4F91-8AE4-F6DBDB17C004}" destId="{B9DB335C-3490-4A82-9703-C5FABF181B0D}" srcOrd="1" destOrd="0" presId="urn:microsoft.com/office/officeart/2005/8/layout/hierarchy1"/>
    <dgm:cxn modelId="{39AF3D51-57F0-4DB2-B1F4-DCB4851E5433}" type="presParOf" srcId="{B9DB335C-3490-4A82-9703-C5FABF181B0D}" destId="{42B20F73-4521-4A48-BD10-08212DA77CBF}" srcOrd="0" destOrd="0" presId="urn:microsoft.com/office/officeart/2005/8/layout/hierarchy1"/>
    <dgm:cxn modelId="{E4C5C304-F0E0-4873-8BBE-AFEFDF627E75}" type="presParOf" srcId="{B9DB335C-3490-4A82-9703-C5FABF181B0D}" destId="{BB104E4E-C33F-4734-A8D9-0E8202178373}" srcOrd="1" destOrd="0" presId="urn:microsoft.com/office/officeart/2005/8/layout/hierarchy1"/>
    <dgm:cxn modelId="{0F547AD0-0938-413B-9F1C-EB49DD114CE7}" type="presParOf" srcId="{BB104E4E-C33F-4734-A8D9-0E8202178373}" destId="{0828D5CB-E54E-43F4-A33B-B6F399A811E1}" srcOrd="0" destOrd="0" presId="urn:microsoft.com/office/officeart/2005/8/layout/hierarchy1"/>
    <dgm:cxn modelId="{DFBA82D2-53CC-4DC4-9914-C46BF4313084}" type="presParOf" srcId="{0828D5CB-E54E-43F4-A33B-B6F399A811E1}" destId="{E811B7BC-7BBD-41DD-97FF-C7F8B8645B80}" srcOrd="0" destOrd="0" presId="urn:microsoft.com/office/officeart/2005/8/layout/hierarchy1"/>
    <dgm:cxn modelId="{61B9D110-D0B5-42AD-B8C6-4CF69C448E68}" type="presParOf" srcId="{0828D5CB-E54E-43F4-A33B-B6F399A811E1}" destId="{CCEE06AD-BC98-40D1-8958-FA58D50D26A0}" srcOrd="1" destOrd="0" presId="urn:microsoft.com/office/officeart/2005/8/layout/hierarchy1"/>
    <dgm:cxn modelId="{E0DE660D-9023-4481-B2CD-7382E3F57BD0}" type="presParOf" srcId="{BB104E4E-C33F-4734-A8D9-0E8202178373}" destId="{43D683E4-1747-4886-BAA3-F570BF6B7106}" srcOrd="1" destOrd="0" presId="urn:microsoft.com/office/officeart/2005/8/layout/hierarchy1"/>
    <dgm:cxn modelId="{F35D13E8-73F7-488F-B5B0-8900C2ECE6D2}" type="presParOf" srcId="{43D683E4-1747-4886-BAA3-F570BF6B7106}" destId="{21FE5601-6FC3-4F26-BF95-DC42412D42E6}" srcOrd="0" destOrd="0" presId="urn:microsoft.com/office/officeart/2005/8/layout/hierarchy1"/>
    <dgm:cxn modelId="{A847E528-CB02-48BC-B12E-913711B5ED12}" type="presParOf" srcId="{43D683E4-1747-4886-BAA3-F570BF6B7106}" destId="{304587FB-AE32-4547-9197-2094EECAD998}" srcOrd="1" destOrd="0" presId="urn:microsoft.com/office/officeart/2005/8/layout/hierarchy1"/>
    <dgm:cxn modelId="{B251EF52-DA28-414C-916E-69FED7952323}" type="presParOf" srcId="{304587FB-AE32-4547-9197-2094EECAD998}" destId="{204F9A57-9193-4C75-9864-26AF09C95209}" srcOrd="0" destOrd="0" presId="urn:microsoft.com/office/officeart/2005/8/layout/hierarchy1"/>
    <dgm:cxn modelId="{73244447-4E33-4624-8DEA-390D8C91E7F7}" type="presParOf" srcId="{204F9A57-9193-4C75-9864-26AF09C95209}" destId="{BC7BFF82-9168-47D2-BABF-8B690DCD6276}" srcOrd="0" destOrd="0" presId="urn:microsoft.com/office/officeart/2005/8/layout/hierarchy1"/>
    <dgm:cxn modelId="{412127B3-F88C-4A95-A93A-AF0D2C8FA9A1}" type="presParOf" srcId="{204F9A57-9193-4C75-9864-26AF09C95209}" destId="{D1D915DF-73C1-4B74-A81D-098BE489B763}" srcOrd="1" destOrd="0" presId="urn:microsoft.com/office/officeart/2005/8/layout/hierarchy1"/>
    <dgm:cxn modelId="{EFA8B904-449E-498F-9139-28C5F3D371AF}" type="presParOf" srcId="{304587FB-AE32-4547-9197-2094EECAD998}" destId="{723A26BB-58B8-450C-A9D1-6E69DD04E068}" srcOrd="1" destOrd="0" presId="urn:microsoft.com/office/officeart/2005/8/layout/hierarchy1"/>
    <dgm:cxn modelId="{05D6277F-354F-4FD6-9CC7-B0A7CA89E0FE}" type="presParOf" srcId="{E5CCE2D4-BD18-45CB-BDC8-F8EFF4A516E6}" destId="{8F7B95CD-2A58-48C4-947A-BF2450A5B8E4}" srcOrd="2" destOrd="0" presId="urn:microsoft.com/office/officeart/2005/8/layout/hierarchy1"/>
    <dgm:cxn modelId="{813A0EDD-FBF0-4808-BF0B-E1B34D59B685}" type="presParOf" srcId="{E5CCE2D4-BD18-45CB-BDC8-F8EFF4A516E6}" destId="{FC542F90-4622-4326-907C-37917A293283}" srcOrd="3" destOrd="0" presId="urn:microsoft.com/office/officeart/2005/8/layout/hierarchy1"/>
    <dgm:cxn modelId="{A7C0B343-0C89-4339-8035-6586B6957416}" type="presParOf" srcId="{FC542F90-4622-4326-907C-37917A293283}" destId="{E8709518-874F-47FB-9710-1B4D9188084F}" srcOrd="0" destOrd="0" presId="urn:microsoft.com/office/officeart/2005/8/layout/hierarchy1"/>
    <dgm:cxn modelId="{A44E0073-3BE0-4E0A-B015-0D31FFFC01B2}" type="presParOf" srcId="{E8709518-874F-47FB-9710-1B4D9188084F}" destId="{B70DEA59-0161-4074-97EB-23924B3F3FF5}" srcOrd="0" destOrd="0" presId="urn:microsoft.com/office/officeart/2005/8/layout/hierarchy1"/>
    <dgm:cxn modelId="{0934EB3C-BD53-43D3-8B7A-4DAF5A81D5BB}" type="presParOf" srcId="{E8709518-874F-47FB-9710-1B4D9188084F}" destId="{55086144-9B5B-4170-9DB7-5B3EEDBD45D2}" srcOrd="1" destOrd="0" presId="urn:microsoft.com/office/officeart/2005/8/layout/hierarchy1"/>
    <dgm:cxn modelId="{3322FE27-4A90-46D0-AC0D-7E20223143F2}" type="presParOf" srcId="{FC542F90-4622-4326-907C-37917A293283}" destId="{A1B7C4E2-FDF2-4484-8AFA-5F751BF430F7}" srcOrd="1" destOrd="0" presId="urn:microsoft.com/office/officeart/2005/8/layout/hierarchy1"/>
    <dgm:cxn modelId="{7F8EB1CF-C2E7-4475-A2B2-B5142E0EF562}" type="presParOf" srcId="{A1B7C4E2-FDF2-4484-8AFA-5F751BF430F7}" destId="{DFBF50E5-1915-48AD-A843-0927778240A6}" srcOrd="0" destOrd="0" presId="urn:microsoft.com/office/officeart/2005/8/layout/hierarchy1"/>
    <dgm:cxn modelId="{D8D97347-569C-4E27-AEB6-AA30546364D9}" type="presParOf" srcId="{A1B7C4E2-FDF2-4484-8AFA-5F751BF430F7}" destId="{86EA0B0A-DB6E-411E-9BF9-7EF9AC5A501A}" srcOrd="1" destOrd="0" presId="urn:microsoft.com/office/officeart/2005/8/layout/hierarchy1"/>
    <dgm:cxn modelId="{095F5949-CB31-4624-A634-6CC784D8A39A}" type="presParOf" srcId="{86EA0B0A-DB6E-411E-9BF9-7EF9AC5A501A}" destId="{732E59A8-522E-41CB-9086-9DD03F86CD8B}" srcOrd="0" destOrd="0" presId="urn:microsoft.com/office/officeart/2005/8/layout/hierarchy1"/>
    <dgm:cxn modelId="{8F864F2B-1C1E-4236-993C-F96D68DACF39}" type="presParOf" srcId="{732E59A8-522E-41CB-9086-9DD03F86CD8B}" destId="{39FBFD2D-CDF2-4D20-91AE-8598E2B266F2}" srcOrd="0" destOrd="0" presId="urn:microsoft.com/office/officeart/2005/8/layout/hierarchy1"/>
    <dgm:cxn modelId="{E2AD91E9-57CC-40D5-89EF-5C0B55E4C446}" type="presParOf" srcId="{732E59A8-522E-41CB-9086-9DD03F86CD8B}" destId="{1950A360-5C83-447E-AAF5-CA24EECAD732}" srcOrd="1" destOrd="0" presId="urn:microsoft.com/office/officeart/2005/8/layout/hierarchy1"/>
    <dgm:cxn modelId="{1C61D9DD-4F54-4FF1-8A05-1B6B0AF10A5A}" type="presParOf" srcId="{86EA0B0A-DB6E-411E-9BF9-7EF9AC5A501A}" destId="{1928196B-E21A-4FC0-B7B9-48651E2B1AB0}" srcOrd="1" destOrd="0" presId="urn:microsoft.com/office/officeart/2005/8/layout/hierarchy1"/>
    <dgm:cxn modelId="{523F5E87-78CC-4E38-A71D-5CBEFCA0A205}" type="presParOf" srcId="{1928196B-E21A-4FC0-B7B9-48651E2B1AB0}" destId="{BE907DAE-4450-4148-94FB-FB048613D738}" srcOrd="0" destOrd="0" presId="urn:microsoft.com/office/officeart/2005/8/layout/hierarchy1"/>
    <dgm:cxn modelId="{2800197B-C956-4BCB-B986-1B4018A6B731}" type="presParOf" srcId="{1928196B-E21A-4FC0-B7B9-48651E2B1AB0}" destId="{9BA952FA-F829-44F4-8301-55D7058FB440}" srcOrd="1" destOrd="0" presId="urn:microsoft.com/office/officeart/2005/8/layout/hierarchy1"/>
    <dgm:cxn modelId="{7E099BD5-B670-4229-81C7-1F5B0A6CD768}" type="presParOf" srcId="{9BA952FA-F829-44F4-8301-55D7058FB440}" destId="{F293CF1F-B1DC-4311-9650-3EE6BDF3C112}" srcOrd="0" destOrd="0" presId="urn:microsoft.com/office/officeart/2005/8/layout/hierarchy1"/>
    <dgm:cxn modelId="{5EE88271-A314-4EE3-A152-6EDC5AAE5F63}" type="presParOf" srcId="{F293CF1F-B1DC-4311-9650-3EE6BDF3C112}" destId="{7F0FC5D1-0CB0-4392-8030-21FC74F9296F}" srcOrd="0" destOrd="0" presId="urn:microsoft.com/office/officeart/2005/8/layout/hierarchy1"/>
    <dgm:cxn modelId="{14FF85E6-007B-4E63-9B95-D8051A8AE413}" type="presParOf" srcId="{F293CF1F-B1DC-4311-9650-3EE6BDF3C112}" destId="{D652DF49-0332-4930-B36E-A1DAECAA8334}" srcOrd="1" destOrd="0" presId="urn:microsoft.com/office/officeart/2005/8/layout/hierarchy1"/>
    <dgm:cxn modelId="{7B674BE8-609A-465F-99DD-ECEF0590F7D4}" type="presParOf" srcId="{9BA952FA-F829-44F4-8301-55D7058FB440}" destId="{2CD2D7DB-72DF-4C42-956C-25B043BA943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907DAE-4450-4148-94FB-FB048613D738}">
      <dsp:nvSpPr>
        <dsp:cNvPr id="0" name=""/>
        <dsp:cNvSpPr/>
      </dsp:nvSpPr>
      <dsp:spPr>
        <a:xfrm>
          <a:off x="6414477" y="4087075"/>
          <a:ext cx="91440" cy="5239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39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F50E5-1915-48AD-A843-0927778240A6}">
      <dsp:nvSpPr>
        <dsp:cNvPr id="0" name=""/>
        <dsp:cNvSpPr/>
      </dsp:nvSpPr>
      <dsp:spPr>
        <a:xfrm>
          <a:off x="6414477" y="2242829"/>
          <a:ext cx="91440" cy="5239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394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B95CD-2A58-48C4-947A-BF2450A5B8E4}">
      <dsp:nvSpPr>
        <dsp:cNvPr id="0" name=""/>
        <dsp:cNvSpPr/>
      </dsp:nvSpPr>
      <dsp:spPr>
        <a:xfrm>
          <a:off x="4347529" y="953803"/>
          <a:ext cx="2112667" cy="715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884"/>
              </a:lnTo>
              <a:lnTo>
                <a:pt x="2112667" y="548884"/>
              </a:lnTo>
              <a:lnTo>
                <a:pt x="2112667" y="7157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E5601-6FC3-4F26-BF95-DC42412D42E6}">
      <dsp:nvSpPr>
        <dsp:cNvPr id="0" name=""/>
        <dsp:cNvSpPr/>
      </dsp:nvSpPr>
      <dsp:spPr>
        <a:xfrm>
          <a:off x="2214975" y="4080680"/>
          <a:ext cx="91440" cy="5239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39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20F73-4521-4A48-BD10-08212DA77CBF}">
      <dsp:nvSpPr>
        <dsp:cNvPr id="0" name=""/>
        <dsp:cNvSpPr/>
      </dsp:nvSpPr>
      <dsp:spPr>
        <a:xfrm>
          <a:off x="2214975" y="2250459"/>
          <a:ext cx="91440" cy="5239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394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DE0EA-2B8D-461A-97D2-5BF554141748}">
      <dsp:nvSpPr>
        <dsp:cNvPr id="0" name=""/>
        <dsp:cNvSpPr/>
      </dsp:nvSpPr>
      <dsp:spPr>
        <a:xfrm>
          <a:off x="2260695" y="953803"/>
          <a:ext cx="2086833" cy="715775"/>
        </a:xfrm>
        <a:custGeom>
          <a:avLst/>
          <a:gdLst/>
          <a:ahLst/>
          <a:cxnLst/>
          <a:rect l="0" t="0" r="0" b="0"/>
          <a:pathLst>
            <a:path>
              <a:moveTo>
                <a:pt x="2086833" y="0"/>
              </a:moveTo>
              <a:lnTo>
                <a:pt x="2086833" y="548884"/>
              </a:lnTo>
              <a:lnTo>
                <a:pt x="0" y="548884"/>
              </a:lnTo>
              <a:lnTo>
                <a:pt x="0" y="7157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121F4-249B-4B35-BDC4-D106231F4A26}">
      <dsp:nvSpPr>
        <dsp:cNvPr id="0" name=""/>
        <dsp:cNvSpPr/>
      </dsp:nvSpPr>
      <dsp:spPr>
        <a:xfrm>
          <a:off x="1528290" y="-190160"/>
          <a:ext cx="5638477" cy="114396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89AE6-A741-42A0-B9A7-3FAFF20F71C9}">
      <dsp:nvSpPr>
        <dsp:cNvPr id="0" name=""/>
        <dsp:cNvSpPr/>
      </dsp:nvSpPr>
      <dsp:spPr>
        <a:xfrm>
          <a:off x="1728459" y="0"/>
          <a:ext cx="5638477" cy="11439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>
              <a:latin typeface="Century Gothic" pitchFamily="34" charset="0"/>
            </a:rPr>
            <a:t>Bilingüismo</a:t>
          </a:r>
          <a:endParaRPr lang="es-MX" sz="2800" kern="1200" dirty="0">
            <a:latin typeface="Century Gothic" pitchFamily="34" charset="0"/>
          </a:endParaRPr>
        </a:p>
      </dsp:txBody>
      <dsp:txXfrm>
        <a:off x="1728459" y="0"/>
        <a:ext cx="5638477" cy="1143963"/>
      </dsp:txXfrm>
    </dsp:sp>
    <dsp:sp modelId="{B8F4B7D6-862D-4A66-9488-C9E30F5820A2}">
      <dsp:nvSpPr>
        <dsp:cNvPr id="0" name=""/>
        <dsp:cNvSpPr/>
      </dsp:nvSpPr>
      <dsp:spPr>
        <a:xfrm>
          <a:off x="522177" y="1669578"/>
          <a:ext cx="3477035" cy="58088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759D4-5A6A-40ED-94AE-70C5E9FE3439}">
      <dsp:nvSpPr>
        <dsp:cNvPr id="0" name=""/>
        <dsp:cNvSpPr/>
      </dsp:nvSpPr>
      <dsp:spPr>
        <a:xfrm>
          <a:off x="722346" y="1859738"/>
          <a:ext cx="3477035" cy="5808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Century Gothic" pitchFamily="34" charset="0"/>
            </a:rPr>
            <a:t>Adictivo</a:t>
          </a:r>
          <a:endParaRPr lang="es-MX" sz="3200" kern="1200" dirty="0">
            <a:latin typeface="Century Gothic" pitchFamily="34" charset="0"/>
          </a:endParaRPr>
        </a:p>
      </dsp:txBody>
      <dsp:txXfrm>
        <a:off x="722346" y="1859738"/>
        <a:ext cx="3477035" cy="580881"/>
      </dsp:txXfrm>
    </dsp:sp>
    <dsp:sp modelId="{E811B7BC-7BBD-41DD-97FF-C7F8B8645B80}">
      <dsp:nvSpPr>
        <dsp:cNvPr id="0" name=""/>
        <dsp:cNvSpPr/>
      </dsp:nvSpPr>
      <dsp:spPr>
        <a:xfrm>
          <a:off x="500829" y="2774400"/>
          <a:ext cx="3519731" cy="1306280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EE06AD-BC98-40D1-8958-FA58D50D26A0}">
      <dsp:nvSpPr>
        <dsp:cNvPr id="0" name=""/>
        <dsp:cNvSpPr/>
      </dsp:nvSpPr>
      <dsp:spPr>
        <a:xfrm>
          <a:off x="700998" y="2964561"/>
          <a:ext cx="3519731" cy="1306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Century Gothic" pitchFamily="34" charset="0"/>
            </a:rPr>
            <a:t>Describe la suma de un segundo idioma a un idioma principal establecido y bien desarrollado</a:t>
          </a:r>
          <a:r>
            <a:rPr lang="es-MX" sz="1500" kern="1200" dirty="0" smtClean="0">
              <a:latin typeface="Century Gothic" pitchFamily="34" charset="0"/>
            </a:rPr>
            <a:t>.</a:t>
          </a:r>
          <a:endParaRPr lang="es-MX" sz="1500" kern="1200" dirty="0">
            <a:latin typeface="Century Gothic" pitchFamily="34" charset="0"/>
          </a:endParaRPr>
        </a:p>
      </dsp:txBody>
      <dsp:txXfrm>
        <a:off x="700998" y="2964561"/>
        <a:ext cx="3519731" cy="1306280"/>
      </dsp:txXfrm>
    </dsp:sp>
    <dsp:sp modelId="{BC7BFF82-9168-47D2-BABF-8B690DCD6276}">
      <dsp:nvSpPr>
        <dsp:cNvPr id="0" name=""/>
        <dsp:cNvSpPr/>
      </dsp:nvSpPr>
      <dsp:spPr>
        <a:xfrm>
          <a:off x="257066" y="4604622"/>
          <a:ext cx="4007257" cy="16122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915DF-73C1-4B74-A81D-098BE489B763}">
      <dsp:nvSpPr>
        <dsp:cNvPr id="0" name=""/>
        <dsp:cNvSpPr/>
      </dsp:nvSpPr>
      <dsp:spPr>
        <a:xfrm>
          <a:off x="457235" y="4794782"/>
          <a:ext cx="4007257" cy="1612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Century Gothic" pitchFamily="34" charset="0"/>
            </a:rPr>
            <a:t>- Tiene consecuencias en el incremento del desarrollo cognitivo 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Century Gothic" pitchFamily="34" charset="0"/>
            </a:rPr>
            <a:t>- Puede comunicarse eficazmente con las personas que hablan ese idioma.</a:t>
          </a:r>
          <a:endParaRPr lang="es-MX" sz="1400" kern="1200" dirty="0">
            <a:latin typeface="Century Gothic" pitchFamily="34" charset="0"/>
          </a:endParaRPr>
        </a:p>
      </dsp:txBody>
      <dsp:txXfrm>
        <a:off x="457235" y="4794782"/>
        <a:ext cx="4007257" cy="1612255"/>
      </dsp:txXfrm>
    </dsp:sp>
    <dsp:sp modelId="{B70DEA59-0161-4074-97EB-23924B3F3FF5}">
      <dsp:nvSpPr>
        <dsp:cNvPr id="0" name=""/>
        <dsp:cNvSpPr/>
      </dsp:nvSpPr>
      <dsp:spPr>
        <a:xfrm>
          <a:off x="4777418" y="1669578"/>
          <a:ext cx="3365557" cy="5732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086144-9B5B-4170-9DB7-5B3EEDBD45D2}">
      <dsp:nvSpPr>
        <dsp:cNvPr id="0" name=""/>
        <dsp:cNvSpPr/>
      </dsp:nvSpPr>
      <dsp:spPr>
        <a:xfrm>
          <a:off x="4977586" y="1859738"/>
          <a:ext cx="3365557" cy="5732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latin typeface="Century Gothic" pitchFamily="34" charset="0"/>
            </a:rPr>
            <a:t>Sustractivo</a:t>
          </a:r>
          <a:endParaRPr lang="es-MX" sz="3200" kern="1200" dirty="0">
            <a:latin typeface="Century Gothic" pitchFamily="34" charset="0"/>
          </a:endParaRPr>
        </a:p>
      </dsp:txBody>
      <dsp:txXfrm>
        <a:off x="4977586" y="1859738"/>
        <a:ext cx="3365557" cy="573251"/>
      </dsp:txXfrm>
    </dsp:sp>
    <dsp:sp modelId="{39FBFD2D-CDF2-4D20-91AE-8598E2B266F2}">
      <dsp:nvSpPr>
        <dsp:cNvPr id="0" name=""/>
        <dsp:cNvSpPr/>
      </dsp:nvSpPr>
      <dsp:spPr>
        <a:xfrm>
          <a:off x="4733641" y="2766770"/>
          <a:ext cx="3453111" cy="132030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50A360-5C83-447E-AAF5-CA24EECAD732}">
      <dsp:nvSpPr>
        <dsp:cNvPr id="0" name=""/>
        <dsp:cNvSpPr/>
      </dsp:nvSpPr>
      <dsp:spPr>
        <a:xfrm>
          <a:off x="4933810" y="2956930"/>
          <a:ext cx="3453111" cy="13203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Century Gothic" pitchFamily="34" charset="0"/>
            </a:rPr>
            <a:t>Algunos elementos de un segundo idioma reemplazan a cierto elemento de la primera lengua establecida deficientemente.</a:t>
          </a:r>
          <a:endParaRPr lang="es-MX" sz="1600" kern="1200" dirty="0">
            <a:latin typeface="Century Gothic" pitchFamily="34" charset="0"/>
          </a:endParaRPr>
        </a:p>
      </dsp:txBody>
      <dsp:txXfrm>
        <a:off x="4933810" y="2956930"/>
        <a:ext cx="3453111" cy="1320305"/>
      </dsp:txXfrm>
    </dsp:sp>
    <dsp:sp modelId="{7F0FC5D1-0CB0-4392-8030-21FC74F9296F}">
      <dsp:nvSpPr>
        <dsp:cNvPr id="0" name=""/>
        <dsp:cNvSpPr/>
      </dsp:nvSpPr>
      <dsp:spPr>
        <a:xfrm>
          <a:off x="4664661" y="4611016"/>
          <a:ext cx="3591071" cy="14882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52DF49-0332-4930-B36E-A1DAECAA8334}">
      <dsp:nvSpPr>
        <dsp:cNvPr id="0" name=""/>
        <dsp:cNvSpPr/>
      </dsp:nvSpPr>
      <dsp:spPr>
        <a:xfrm>
          <a:off x="4864829" y="4801176"/>
          <a:ext cx="3591071" cy="1488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Century Gothic" pitchFamily="34" charset="0"/>
            </a:rPr>
            <a:t>- Tienen efectos en la simulación del mismo.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Century Gothic" pitchFamily="34" charset="0"/>
            </a:rPr>
            <a:t>- Puede no ser capaces de comunicarse eficazmente ni siquiera con las personas que hablas solo una lengua.</a:t>
          </a:r>
        </a:p>
      </dsp:txBody>
      <dsp:txXfrm>
        <a:off x="4864829" y="4801176"/>
        <a:ext cx="3591071" cy="1488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26A08-C194-4EF5-B0AA-8A841A3D12EF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2D72F-B1BF-49A7-8B76-731F05F7E26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2D72F-B1BF-49A7-8B76-731F05F7E262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CBCAA-D4F4-4C66-83C6-1AA6FC5ED53E}" type="datetimeFigureOut">
              <a:rPr lang="es-MX" smtClean="0"/>
              <a:t>29/05/2012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1493F-D7F5-4B1D-99EA-BAE94139AA0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s.123rf.com/400wm/400/400/fat_fa_tin/fat_fa_tin0803/fat_fa_tin080300043/2673204-retro-lava-flor-plazas-vector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136904" cy="1800200"/>
          </a:xfrm>
        </p:spPr>
        <p:txBody>
          <a:bodyPr>
            <a:noAutofit/>
          </a:bodyPr>
          <a:lstStyle/>
          <a:p>
            <a:r>
              <a:rPr lang="es-MX" sz="9600" dirty="0" smtClean="0">
                <a:solidFill>
                  <a:schemeClr val="accent6">
                    <a:lumMod val="75000"/>
                  </a:schemeClr>
                </a:solidFill>
                <a:latin typeface="Baby Kruffy" pitchFamily="2" charset="0"/>
              </a:rPr>
              <a:t>Bilingüismo.</a:t>
            </a:r>
            <a:endParaRPr lang="es-MX" sz="9600" dirty="0">
              <a:solidFill>
                <a:schemeClr val="accent6">
                  <a:lumMod val="75000"/>
                </a:schemeClr>
              </a:solidFill>
              <a:latin typeface="Baby Kruffy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79712" y="3140968"/>
            <a:ext cx="6400800" cy="1752600"/>
          </a:xfrm>
        </p:spPr>
        <p:txBody>
          <a:bodyPr/>
          <a:lstStyle/>
          <a:p>
            <a:pPr algn="r"/>
            <a:r>
              <a:rPr lang="es-MX" dirty="0" smtClean="0">
                <a:solidFill>
                  <a:schemeClr val="tx1"/>
                </a:solidFill>
                <a:latin typeface="Century Gothic" pitchFamily="34" charset="0"/>
              </a:rPr>
              <a:t>Robert J. </a:t>
            </a:r>
            <a:r>
              <a:rPr lang="es-MX" dirty="0" err="1" smtClean="0">
                <a:solidFill>
                  <a:schemeClr val="tx1"/>
                </a:solidFill>
                <a:latin typeface="Century Gothic" pitchFamily="34" charset="0"/>
              </a:rPr>
              <a:t>Sternberg</a:t>
            </a:r>
            <a:r>
              <a:rPr lang="es-MX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es-MX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1028" name="Picture 4" descr="http://1.bp.blogspot.com/-a3OR2E8G7vw/TxQXkeC1BcI/AAAAAAAABGs/OSZZn0O6cCA/s400/bilinguism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44685">
            <a:off x="772820" y="2804934"/>
            <a:ext cx="2791209" cy="3717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4400" dirty="0" smtClean="0">
                <a:latin typeface="Century Gothic" pitchFamily="34" charset="0"/>
              </a:rPr>
              <a:t>El </a:t>
            </a:r>
            <a:r>
              <a:rPr lang="es-MX" sz="4400" b="1" u="sng" dirty="0">
                <a:latin typeface="Century Gothic" pitchFamily="34" charset="0"/>
              </a:rPr>
              <a:t>bilingüismo</a:t>
            </a:r>
            <a:r>
              <a:rPr lang="es-MX" sz="4400" dirty="0">
                <a:latin typeface="Century Gothic" pitchFamily="34" charset="0"/>
              </a:rPr>
              <a:t> es la importancia de manejar y saber dos </a:t>
            </a:r>
            <a:r>
              <a:rPr lang="es-MX" sz="4400" dirty="0" smtClean="0">
                <a:latin typeface="Century Gothic" pitchFamily="34" charset="0"/>
              </a:rPr>
              <a:t>lenguas.</a:t>
            </a:r>
            <a:endParaRPr lang="es-MX" sz="4400" dirty="0">
              <a:latin typeface="Century Gothic" pitchFamily="34" charset="0"/>
            </a:endParaRPr>
          </a:p>
        </p:txBody>
      </p:sp>
      <p:pic>
        <p:nvPicPr>
          <p:cNvPr id="4098" name="Picture 2" descr="http://www.ortynet.info/website/images/stories/biling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708920"/>
            <a:ext cx="6984776" cy="34924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88640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800" b="1" dirty="0" smtClean="0">
                <a:latin typeface="Century Gothic" pitchFamily="34" charset="0"/>
              </a:rPr>
              <a:t>Es posible que las personas necesiten de cierto nivel relativamente alto de competencias en ambos idiomas para que se presente un efecto positivo.</a:t>
            </a:r>
            <a:endParaRPr lang="es-MX" sz="48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130</Words>
  <Application>Microsoft Office PowerPoint</Application>
  <PresentationFormat>Presentación en pantalla (4:3)</PresentationFormat>
  <Paragraphs>14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Bilingüismo.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Bilingüismo.</dc:title>
  <dc:creator>Dimna Griselda</dc:creator>
  <cp:lastModifiedBy>Dimna Griselda</cp:lastModifiedBy>
  <cp:revision>1</cp:revision>
  <dcterms:created xsi:type="dcterms:W3CDTF">2012-05-29T23:43:46Z</dcterms:created>
  <dcterms:modified xsi:type="dcterms:W3CDTF">2012-05-30T05:16:27Z</dcterms:modified>
</cp:coreProperties>
</file>