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60" r:id="rId3"/>
    <p:sldId id="261" r:id="rId4"/>
    <p:sldId id="257" r:id="rId5"/>
    <p:sldId id="263" r:id="rId6"/>
    <p:sldId id="262" r:id="rId7"/>
    <p:sldId id="264" r:id="rId8"/>
    <p:sldId id="265" r:id="rId9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61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515630E-4ACD-4F66-A0AB-DC3B5EB0F6C3}" type="doc">
      <dgm:prSet loTypeId="urn:microsoft.com/office/officeart/2005/8/layout/hierarchy1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MX"/>
        </a:p>
      </dgm:t>
    </dgm:pt>
    <dgm:pt modelId="{96B15768-27FD-4965-AE2A-A97F174E377D}">
      <dgm:prSet phldrT="[Texto]" custT="1"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es-MX" sz="5400" dirty="0" smtClean="0">
              <a:latin typeface="Century Gothic" pitchFamily="34" charset="0"/>
            </a:rPr>
            <a:t>Bilingüismo</a:t>
          </a:r>
          <a:endParaRPr lang="es-MX" sz="2800" dirty="0">
            <a:latin typeface="Century Gothic" pitchFamily="34" charset="0"/>
          </a:endParaRPr>
        </a:p>
      </dgm:t>
    </dgm:pt>
    <dgm:pt modelId="{5D085FEB-E289-4C36-9DA9-C0C53F346A8D}" type="parTrans" cxnId="{B428E675-22E7-4ACA-ABB3-9708D8EFA1D6}">
      <dgm:prSet/>
      <dgm:spPr/>
      <dgm:t>
        <a:bodyPr/>
        <a:lstStyle/>
        <a:p>
          <a:endParaRPr lang="es-MX"/>
        </a:p>
      </dgm:t>
    </dgm:pt>
    <dgm:pt modelId="{B75866CA-5860-474F-BDBB-DE75D0448072}" type="sibTrans" cxnId="{B428E675-22E7-4ACA-ABB3-9708D8EFA1D6}">
      <dgm:prSet/>
      <dgm:spPr/>
      <dgm:t>
        <a:bodyPr/>
        <a:lstStyle/>
        <a:p>
          <a:endParaRPr lang="es-MX"/>
        </a:p>
      </dgm:t>
    </dgm:pt>
    <dgm:pt modelId="{94E394B2-2ADC-411F-B1C2-8635F6A6E0ED}" type="asst">
      <dgm:prSet phldrT="[Texto]" custT="1"/>
      <dgm:spPr/>
      <dgm:t>
        <a:bodyPr/>
        <a:lstStyle/>
        <a:p>
          <a:r>
            <a:rPr lang="es-MX" sz="3200" dirty="0" smtClean="0">
              <a:latin typeface="Century Gothic" pitchFamily="34" charset="0"/>
            </a:rPr>
            <a:t>Adictivo</a:t>
          </a:r>
          <a:endParaRPr lang="es-MX" sz="3200" dirty="0">
            <a:latin typeface="Century Gothic" pitchFamily="34" charset="0"/>
          </a:endParaRPr>
        </a:p>
      </dgm:t>
    </dgm:pt>
    <dgm:pt modelId="{55EB4EAC-3718-4BBE-B5D0-5C42E6E90D6B}" type="parTrans" cxnId="{1B4E2E7E-DFC4-4E62-9D37-8083A1CECE12}">
      <dgm:prSet/>
      <dgm:spPr/>
      <dgm:t>
        <a:bodyPr/>
        <a:lstStyle/>
        <a:p>
          <a:endParaRPr lang="es-MX"/>
        </a:p>
      </dgm:t>
    </dgm:pt>
    <dgm:pt modelId="{AEA95E2E-7C23-41A7-89EE-388B9060998F}" type="sibTrans" cxnId="{1B4E2E7E-DFC4-4E62-9D37-8083A1CECE12}">
      <dgm:prSet/>
      <dgm:spPr/>
      <dgm:t>
        <a:bodyPr/>
        <a:lstStyle/>
        <a:p>
          <a:endParaRPr lang="es-MX"/>
        </a:p>
      </dgm:t>
    </dgm:pt>
    <dgm:pt modelId="{FB262E05-457B-4D8B-8C32-338A57BDE305}">
      <dgm:prSet phldrT="[Texto]" custT="1"/>
      <dgm:spPr/>
      <dgm:t>
        <a:bodyPr/>
        <a:lstStyle/>
        <a:p>
          <a:r>
            <a:rPr lang="es-MX" sz="3200" dirty="0" smtClean="0">
              <a:latin typeface="Century Gothic" pitchFamily="34" charset="0"/>
            </a:rPr>
            <a:t>Sustractivo</a:t>
          </a:r>
          <a:endParaRPr lang="es-MX" sz="3200" dirty="0">
            <a:latin typeface="Century Gothic" pitchFamily="34" charset="0"/>
          </a:endParaRPr>
        </a:p>
      </dgm:t>
    </dgm:pt>
    <dgm:pt modelId="{1CD182FD-2B67-4FCF-AAE0-CC2572DE3236}" type="parTrans" cxnId="{53646F80-86F2-423A-801D-12A7C3AB41E0}">
      <dgm:prSet/>
      <dgm:spPr/>
      <dgm:t>
        <a:bodyPr/>
        <a:lstStyle/>
        <a:p>
          <a:endParaRPr lang="es-MX"/>
        </a:p>
      </dgm:t>
    </dgm:pt>
    <dgm:pt modelId="{5CC41B8F-0993-49AE-A4DB-162128BE4560}" type="sibTrans" cxnId="{53646F80-86F2-423A-801D-12A7C3AB41E0}">
      <dgm:prSet/>
      <dgm:spPr/>
      <dgm:t>
        <a:bodyPr/>
        <a:lstStyle/>
        <a:p>
          <a:endParaRPr lang="es-MX"/>
        </a:p>
      </dgm:t>
    </dgm:pt>
    <dgm:pt modelId="{C3C8815D-75F0-436F-B97E-6B17A95ABE49}">
      <dgm:prSet custT="1"/>
      <dgm:spPr>
        <a:ln>
          <a:solidFill>
            <a:srgbClr val="00B0F0"/>
          </a:solidFill>
        </a:ln>
      </dgm:spPr>
      <dgm:t>
        <a:bodyPr/>
        <a:lstStyle/>
        <a:p>
          <a:r>
            <a:rPr lang="es-MX" sz="1800" dirty="0" smtClean="0">
              <a:latin typeface="Century Gothic" pitchFamily="34" charset="0"/>
            </a:rPr>
            <a:t>Describe la suma de un segundo idioma a un idioma principal establecido y bien desarrollado</a:t>
          </a:r>
          <a:r>
            <a:rPr lang="es-MX" sz="1500" dirty="0" smtClean="0">
              <a:latin typeface="Century Gothic" pitchFamily="34" charset="0"/>
            </a:rPr>
            <a:t>.</a:t>
          </a:r>
          <a:endParaRPr lang="es-MX" sz="1500" dirty="0">
            <a:latin typeface="Century Gothic" pitchFamily="34" charset="0"/>
          </a:endParaRPr>
        </a:p>
      </dgm:t>
    </dgm:pt>
    <dgm:pt modelId="{FF898260-7E2D-4E96-8DAB-D23FFD99BEB6}" type="parTrans" cxnId="{4BA6878A-0EFB-48CC-A34A-03835733499E}">
      <dgm:prSet/>
      <dgm:spPr/>
      <dgm:t>
        <a:bodyPr/>
        <a:lstStyle/>
        <a:p>
          <a:endParaRPr lang="es-MX"/>
        </a:p>
      </dgm:t>
    </dgm:pt>
    <dgm:pt modelId="{0BB2960C-664E-458C-BF28-8C57E1E75A1F}" type="sibTrans" cxnId="{4BA6878A-0EFB-48CC-A34A-03835733499E}">
      <dgm:prSet/>
      <dgm:spPr/>
      <dgm:t>
        <a:bodyPr/>
        <a:lstStyle/>
        <a:p>
          <a:endParaRPr lang="es-MX"/>
        </a:p>
      </dgm:t>
    </dgm:pt>
    <dgm:pt modelId="{E86C3BDE-592E-406F-9CD7-1E715AAD853D}">
      <dgm:prSet custT="1"/>
      <dgm:spPr>
        <a:ln>
          <a:solidFill>
            <a:srgbClr val="00B0F0"/>
          </a:solidFill>
        </a:ln>
      </dgm:spPr>
      <dgm:t>
        <a:bodyPr/>
        <a:lstStyle/>
        <a:p>
          <a:r>
            <a:rPr lang="es-MX" sz="1600" dirty="0" smtClean="0">
              <a:latin typeface="Century Gothic" pitchFamily="34" charset="0"/>
            </a:rPr>
            <a:t>Algunos elementos de un segundo idioma reemplazan a cierto elemento de la primera lengua establecida deficientemente.</a:t>
          </a:r>
          <a:endParaRPr lang="es-MX" sz="1600" dirty="0">
            <a:latin typeface="Century Gothic" pitchFamily="34" charset="0"/>
          </a:endParaRPr>
        </a:p>
      </dgm:t>
    </dgm:pt>
    <dgm:pt modelId="{4E098F8C-E71A-4A01-B1ED-40B2499E1831}" type="parTrans" cxnId="{DF56F0D8-109D-4538-A680-0B82F3125655}">
      <dgm:prSet/>
      <dgm:spPr/>
      <dgm:t>
        <a:bodyPr/>
        <a:lstStyle/>
        <a:p>
          <a:endParaRPr lang="es-MX"/>
        </a:p>
      </dgm:t>
    </dgm:pt>
    <dgm:pt modelId="{8DD40D64-FBB5-4831-92E7-334CEA5EADD0}" type="sibTrans" cxnId="{DF56F0D8-109D-4538-A680-0B82F3125655}">
      <dgm:prSet/>
      <dgm:spPr/>
      <dgm:t>
        <a:bodyPr/>
        <a:lstStyle/>
        <a:p>
          <a:endParaRPr lang="es-MX"/>
        </a:p>
      </dgm:t>
    </dgm:pt>
    <dgm:pt modelId="{E6C0E612-C28B-4850-8F81-9EECC6A36F88}">
      <dgm:prSet/>
      <dgm:spPr/>
      <dgm:t>
        <a:bodyPr/>
        <a:lstStyle/>
        <a:p>
          <a:r>
            <a:rPr lang="es-MX" dirty="0" smtClean="0">
              <a:latin typeface="Century Gothic" pitchFamily="34" charset="0"/>
            </a:rPr>
            <a:t>- Tiene consecuencias en el incremento del desarrollo cognitivo .</a:t>
          </a:r>
        </a:p>
        <a:p>
          <a:r>
            <a:rPr lang="es-MX" dirty="0" smtClean="0">
              <a:latin typeface="Century Gothic" pitchFamily="34" charset="0"/>
            </a:rPr>
            <a:t>- Puede comunicarse eficazmente con las personas que hablan ese idioma.</a:t>
          </a:r>
          <a:endParaRPr lang="es-MX" dirty="0">
            <a:latin typeface="Century Gothic" pitchFamily="34" charset="0"/>
          </a:endParaRPr>
        </a:p>
      </dgm:t>
    </dgm:pt>
    <dgm:pt modelId="{28C15A03-76F4-4A76-AB9A-7F1ED397A0FD}" type="parTrans" cxnId="{6129FA4F-B29A-41CD-A014-FB0127C5A1DA}">
      <dgm:prSet/>
      <dgm:spPr/>
      <dgm:t>
        <a:bodyPr/>
        <a:lstStyle/>
        <a:p>
          <a:endParaRPr lang="es-MX"/>
        </a:p>
      </dgm:t>
    </dgm:pt>
    <dgm:pt modelId="{3EC08DE5-133E-46CC-A2E7-61DADB20DF84}" type="sibTrans" cxnId="{6129FA4F-B29A-41CD-A014-FB0127C5A1DA}">
      <dgm:prSet/>
      <dgm:spPr/>
      <dgm:t>
        <a:bodyPr/>
        <a:lstStyle/>
        <a:p>
          <a:endParaRPr lang="es-MX"/>
        </a:p>
      </dgm:t>
    </dgm:pt>
    <dgm:pt modelId="{56CE4FAD-421B-482C-A489-7EC8C656A4A5}">
      <dgm:prSet/>
      <dgm:spPr/>
      <dgm:t>
        <a:bodyPr/>
        <a:lstStyle/>
        <a:p>
          <a:r>
            <a:rPr lang="es-MX" dirty="0" smtClean="0">
              <a:latin typeface="Century Gothic" pitchFamily="34" charset="0"/>
            </a:rPr>
            <a:t>- Tienen efectos en la simulación del mismo.</a:t>
          </a:r>
        </a:p>
        <a:p>
          <a:r>
            <a:rPr lang="es-MX" dirty="0" smtClean="0">
              <a:latin typeface="Century Gothic" pitchFamily="34" charset="0"/>
            </a:rPr>
            <a:t>- Puede no ser capaces de comunicarse eficazmente ni siquiera con las personas que hablas solo una lengua.</a:t>
          </a:r>
        </a:p>
      </dgm:t>
    </dgm:pt>
    <dgm:pt modelId="{DBBD17B5-E950-4841-9BB6-275ECFBA7771}" type="parTrans" cxnId="{A29D76D1-85F7-4D73-8F05-CC14BFF06051}">
      <dgm:prSet/>
      <dgm:spPr/>
      <dgm:t>
        <a:bodyPr/>
        <a:lstStyle/>
        <a:p>
          <a:endParaRPr lang="es-MX"/>
        </a:p>
      </dgm:t>
    </dgm:pt>
    <dgm:pt modelId="{7845FBFA-1C7F-41D7-BEE7-28475373B2C9}" type="sibTrans" cxnId="{A29D76D1-85F7-4D73-8F05-CC14BFF06051}">
      <dgm:prSet/>
      <dgm:spPr/>
      <dgm:t>
        <a:bodyPr/>
        <a:lstStyle/>
        <a:p>
          <a:endParaRPr lang="es-MX"/>
        </a:p>
      </dgm:t>
    </dgm:pt>
    <dgm:pt modelId="{7889CAE6-35A7-463C-A2CE-AE835773E2B0}" type="pres">
      <dgm:prSet presAssocID="{D515630E-4ACD-4F66-A0AB-DC3B5EB0F6C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0D643A6C-397B-4073-BE1C-E78DEE89BC80}" type="pres">
      <dgm:prSet presAssocID="{96B15768-27FD-4965-AE2A-A97F174E377D}" presName="hierRoot1" presStyleCnt="0"/>
      <dgm:spPr/>
    </dgm:pt>
    <dgm:pt modelId="{1B2F2CB9-A4E0-4C3B-9133-B5C54B7A8F9E}" type="pres">
      <dgm:prSet presAssocID="{96B15768-27FD-4965-AE2A-A97F174E377D}" presName="composite" presStyleCnt="0"/>
      <dgm:spPr/>
    </dgm:pt>
    <dgm:pt modelId="{E67121F4-249B-4B35-BDC4-D106231F4A26}" type="pres">
      <dgm:prSet presAssocID="{96B15768-27FD-4965-AE2A-A97F174E377D}" presName="background" presStyleLbl="node0" presStyleIdx="0" presStyleCnt="1"/>
      <dgm:spPr>
        <a:solidFill>
          <a:schemeClr val="accent6">
            <a:lumMod val="50000"/>
          </a:schemeClr>
        </a:solidFill>
        <a:ln>
          <a:solidFill>
            <a:schemeClr val="accent6">
              <a:lumMod val="50000"/>
            </a:schemeClr>
          </a:solidFill>
        </a:ln>
      </dgm:spPr>
    </dgm:pt>
    <dgm:pt modelId="{F5989AE6-A741-42A0-B9A7-3FAFF20F71C9}" type="pres">
      <dgm:prSet presAssocID="{96B15768-27FD-4965-AE2A-A97F174E377D}" presName="text" presStyleLbl="fgAcc0" presStyleIdx="0" presStyleCnt="1" custScaleX="312985" custLinFactNeighborX="830" custLinFactNeighborY="-1884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E5CCE2D4-BD18-45CB-BDC8-F8EFF4A516E6}" type="pres">
      <dgm:prSet presAssocID="{96B15768-27FD-4965-AE2A-A97F174E377D}" presName="hierChild2" presStyleCnt="0"/>
      <dgm:spPr/>
    </dgm:pt>
    <dgm:pt modelId="{570DE0EA-2B8D-461A-97D2-5BF554141748}" type="pres">
      <dgm:prSet presAssocID="{55EB4EAC-3718-4BBE-B5D0-5C42E6E90D6B}" presName="Name10" presStyleLbl="parChTrans1D2" presStyleIdx="0" presStyleCnt="2"/>
      <dgm:spPr/>
      <dgm:t>
        <a:bodyPr/>
        <a:lstStyle/>
        <a:p>
          <a:endParaRPr lang="es-ES"/>
        </a:p>
      </dgm:t>
    </dgm:pt>
    <dgm:pt modelId="{995B6190-76F4-4F91-8AE4-F6DBDB17C004}" type="pres">
      <dgm:prSet presAssocID="{94E394B2-2ADC-411F-B1C2-8635F6A6E0ED}" presName="hierRoot2" presStyleCnt="0"/>
      <dgm:spPr/>
    </dgm:pt>
    <dgm:pt modelId="{58ED6606-8DE2-4AB5-840A-F1A41617B019}" type="pres">
      <dgm:prSet presAssocID="{94E394B2-2ADC-411F-B1C2-8635F6A6E0ED}" presName="composite2" presStyleCnt="0"/>
      <dgm:spPr/>
    </dgm:pt>
    <dgm:pt modelId="{B8F4B7D6-862D-4A66-9488-C9E30F5820A2}" type="pres">
      <dgm:prSet presAssocID="{94E394B2-2ADC-411F-B1C2-8635F6A6E0ED}" presName="background2" presStyleLbl="asst1" presStyleIdx="0" presStyleCnt="1"/>
      <dgm:spPr/>
    </dgm:pt>
    <dgm:pt modelId="{9E9759D4-5A6A-40ED-94AE-70C5E9FE3439}" type="pres">
      <dgm:prSet presAssocID="{94E394B2-2ADC-411F-B1C2-8635F6A6E0ED}" presName="text2" presStyleLbl="fgAcc2" presStyleIdx="0" presStyleCnt="2" custScaleX="193006" custScaleY="50778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B9DB335C-3490-4A82-9703-C5FABF181B0D}" type="pres">
      <dgm:prSet presAssocID="{94E394B2-2ADC-411F-B1C2-8635F6A6E0ED}" presName="hierChild3" presStyleCnt="0"/>
      <dgm:spPr/>
    </dgm:pt>
    <dgm:pt modelId="{42B20F73-4521-4A48-BD10-08212DA77CBF}" type="pres">
      <dgm:prSet presAssocID="{FF898260-7E2D-4E96-8DAB-D23FFD99BEB6}" presName="Name17" presStyleLbl="parChTrans1D3" presStyleIdx="0" presStyleCnt="2"/>
      <dgm:spPr/>
      <dgm:t>
        <a:bodyPr/>
        <a:lstStyle/>
        <a:p>
          <a:endParaRPr lang="es-ES"/>
        </a:p>
      </dgm:t>
    </dgm:pt>
    <dgm:pt modelId="{BB104E4E-C33F-4734-A8D9-0E8202178373}" type="pres">
      <dgm:prSet presAssocID="{C3C8815D-75F0-436F-B97E-6B17A95ABE49}" presName="hierRoot3" presStyleCnt="0"/>
      <dgm:spPr/>
    </dgm:pt>
    <dgm:pt modelId="{0828D5CB-E54E-43F4-A33B-B6F399A811E1}" type="pres">
      <dgm:prSet presAssocID="{C3C8815D-75F0-436F-B97E-6B17A95ABE49}" presName="composite3" presStyleCnt="0"/>
      <dgm:spPr/>
    </dgm:pt>
    <dgm:pt modelId="{E811B7BC-7BBD-41DD-97FF-C7F8B8645B80}" type="pres">
      <dgm:prSet presAssocID="{C3C8815D-75F0-436F-B97E-6B17A95ABE49}" presName="background3" presStyleLbl="node3" presStyleIdx="0" presStyleCnt="2"/>
      <dgm:spPr>
        <a:solidFill>
          <a:srgbClr val="00B0F0"/>
        </a:solidFill>
      </dgm:spPr>
    </dgm:pt>
    <dgm:pt modelId="{CCEE06AD-BC98-40D1-8958-FA58D50D26A0}" type="pres">
      <dgm:prSet presAssocID="{C3C8815D-75F0-436F-B97E-6B17A95ABE49}" presName="text3" presStyleLbl="fgAcc3" presStyleIdx="0" presStyleCnt="2" custScaleX="195376" custScaleY="114189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43D683E4-1747-4886-BAA3-F570BF6B7106}" type="pres">
      <dgm:prSet presAssocID="{C3C8815D-75F0-436F-B97E-6B17A95ABE49}" presName="hierChild4" presStyleCnt="0"/>
      <dgm:spPr/>
    </dgm:pt>
    <dgm:pt modelId="{21FE5601-6FC3-4F26-BF95-DC42412D42E6}" type="pres">
      <dgm:prSet presAssocID="{28C15A03-76F4-4A76-AB9A-7F1ED397A0FD}" presName="Name23" presStyleLbl="parChTrans1D4" presStyleIdx="0" presStyleCnt="2"/>
      <dgm:spPr/>
      <dgm:t>
        <a:bodyPr/>
        <a:lstStyle/>
        <a:p>
          <a:endParaRPr lang="es-ES"/>
        </a:p>
      </dgm:t>
    </dgm:pt>
    <dgm:pt modelId="{304587FB-AE32-4547-9197-2094EECAD998}" type="pres">
      <dgm:prSet presAssocID="{E6C0E612-C28B-4850-8F81-9EECC6A36F88}" presName="hierRoot4" presStyleCnt="0"/>
      <dgm:spPr/>
    </dgm:pt>
    <dgm:pt modelId="{204F9A57-9193-4C75-9864-26AF09C95209}" type="pres">
      <dgm:prSet presAssocID="{E6C0E612-C28B-4850-8F81-9EECC6A36F88}" presName="composite4" presStyleCnt="0"/>
      <dgm:spPr/>
    </dgm:pt>
    <dgm:pt modelId="{BC7BFF82-9168-47D2-BABF-8B690DCD6276}" type="pres">
      <dgm:prSet presAssocID="{E6C0E612-C28B-4850-8F81-9EECC6A36F88}" presName="background4" presStyleLbl="node4" presStyleIdx="0" presStyleCnt="2"/>
      <dgm:spPr/>
    </dgm:pt>
    <dgm:pt modelId="{D1D915DF-73C1-4B74-A81D-098BE489B763}" type="pres">
      <dgm:prSet presAssocID="{E6C0E612-C28B-4850-8F81-9EECC6A36F88}" presName="text4" presStyleLbl="fgAcc4" presStyleIdx="0" presStyleCnt="2" custScaleX="222438" custScaleY="140936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723A26BB-58B8-450C-A9D1-6E69DD04E068}" type="pres">
      <dgm:prSet presAssocID="{E6C0E612-C28B-4850-8F81-9EECC6A36F88}" presName="hierChild5" presStyleCnt="0"/>
      <dgm:spPr/>
    </dgm:pt>
    <dgm:pt modelId="{8F7B95CD-2A58-48C4-947A-BF2450A5B8E4}" type="pres">
      <dgm:prSet presAssocID="{1CD182FD-2B67-4FCF-AAE0-CC2572DE3236}" presName="Name10" presStyleLbl="parChTrans1D2" presStyleIdx="1" presStyleCnt="2"/>
      <dgm:spPr/>
      <dgm:t>
        <a:bodyPr/>
        <a:lstStyle/>
        <a:p>
          <a:endParaRPr lang="es-ES"/>
        </a:p>
      </dgm:t>
    </dgm:pt>
    <dgm:pt modelId="{FC542F90-4622-4326-907C-37917A293283}" type="pres">
      <dgm:prSet presAssocID="{FB262E05-457B-4D8B-8C32-338A57BDE305}" presName="hierRoot2" presStyleCnt="0"/>
      <dgm:spPr/>
    </dgm:pt>
    <dgm:pt modelId="{E8709518-874F-47FB-9710-1B4D9188084F}" type="pres">
      <dgm:prSet presAssocID="{FB262E05-457B-4D8B-8C32-338A57BDE305}" presName="composite2" presStyleCnt="0"/>
      <dgm:spPr/>
    </dgm:pt>
    <dgm:pt modelId="{B70DEA59-0161-4074-97EB-23924B3F3FF5}" type="pres">
      <dgm:prSet presAssocID="{FB262E05-457B-4D8B-8C32-338A57BDE305}" presName="background2" presStyleLbl="node2" presStyleIdx="0" presStyleCnt="1"/>
      <dgm:spPr/>
    </dgm:pt>
    <dgm:pt modelId="{55086144-9B5B-4170-9DB7-5B3EEDBD45D2}" type="pres">
      <dgm:prSet presAssocID="{FB262E05-457B-4D8B-8C32-338A57BDE305}" presName="text2" presStyleLbl="fgAcc2" presStyleIdx="1" presStyleCnt="2" custScaleX="186818" custScaleY="5011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A1B7C4E2-FDF2-4484-8AFA-5F751BF430F7}" type="pres">
      <dgm:prSet presAssocID="{FB262E05-457B-4D8B-8C32-338A57BDE305}" presName="hierChild3" presStyleCnt="0"/>
      <dgm:spPr/>
    </dgm:pt>
    <dgm:pt modelId="{DFBF50E5-1915-48AD-A843-0927778240A6}" type="pres">
      <dgm:prSet presAssocID="{4E098F8C-E71A-4A01-B1ED-40B2499E1831}" presName="Name17" presStyleLbl="parChTrans1D3" presStyleIdx="1" presStyleCnt="2"/>
      <dgm:spPr/>
      <dgm:t>
        <a:bodyPr/>
        <a:lstStyle/>
        <a:p>
          <a:endParaRPr lang="es-ES"/>
        </a:p>
      </dgm:t>
    </dgm:pt>
    <dgm:pt modelId="{86EA0B0A-DB6E-411E-9BF9-7EF9AC5A501A}" type="pres">
      <dgm:prSet presAssocID="{E86C3BDE-592E-406F-9CD7-1E715AAD853D}" presName="hierRoot3" presStyleCnt="0"/>
      <dgm:spPr/>
    </dgm:pt>
    <dgm:pt modelId="{732E59A8-522E-41CB-9086-9DD03F86CD8B}" type="pres">
      <dgm:prSet presAssocID="{E86C3BDE-592E-406F-9CD7-1E715AAD853D}" presName="composite3" presStyleCnt="0"/>
      <dgm:spPr/>
    </dgm:pt>
    <dgm:pt modelId="{39FBFD2D-CDF2-4D20-91AE-8598E2B266F2}" type="pres">
      <dgm:prSet presAssocID="{E86C3BDE-592E-406F-9CD7-1E715AAD853D}" presName="background3" presStyleLbl="node3" presStyleIdx="1" presStyleCnt="2"/>
      <dgm:spPr>
        <a:solidFill>
          <a:srgbClr val="00B0F0"/>
        </a:solidFill>
      </dgm:spPr>
    </dgm:pt>
    <dgm:pt modelId="{1950A360-5C83-447E-AAF5-CA24EECAD732}" type="pres">
      <dgm:prSet presAssocID="{E86C3BDE-592E-406F-9CD7-1E715AAD853D}" presName="text3" presStyleLbl="fgAcc3" presStyleIdx="1" presStyleCnt="2" custScaleX="191678" custScaleY="11541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1928196B-E21A-4FC0-B7B9-48651E2B1AB0}" type="pres">
      <dgm:prSet presAssocID="{E86C3BDE-592E-406F-9CD7-1E715AAD853D}" presName="hierChild4" presStyleCnt="0"/>
      <dgm:spPr/>
    </dgm:pt>
    <dgm:pt modelId="{BE907DAE-4450-4148-94FB-FB048613D738}" type="pres">
      <dgm:prSet presAssocID="{DBBD17B5-E950-4841-9BB6-275ECFBA7771}" presName="Name23" presStyleLbl="parChTrans1D4" presStyleIdx="1" presStyleCnt="2"/>
      <dgm:spPr/>
      <dgm:t>
        <a:bodyPr/>
        <a:lstStyle/>
        <a:p>
          <a:endParaRPr lang="es-ES"/>
        </a:p>
      </dgm:t>
    </dgm:pt>
    <dgm:pt modelId="{9BA952FA-F829-44F4-8301-55D7058FB440}" type="pres">
      <dgm:prSet presAssocID="{56CE4FAD-421B-482C-A489-7EC8C656A4A5}" presName="hierRoot4" presStyleCnt="0"/>
      <dgm:spPr/>
    </dgm:pt>
    <dgm:pt modelId="{F293CF1F-B1DC-4311-9650-3EE6BDF3C112}" type="pres">
      <dgm:prSet presAssocID="{56CE4FAD-421B-482C-A489-7EC8C656A4A5}" presName="composite4" presStyleCnt="0"/>
      <dgm:spPr/>
    </dgm:pt>
    <dgm:pt modelId="{7F0FC5D1-0CB0-4392-8030-21FC74F9296F}" type="pres">
      <dgm:prSet presAssocID="{56CE4FAD-421B-482C-A489-7EC8C656A4A5}" presName="background4" presStyleLbl="node4" presStyleIdx="1" presStyleCnt="2"/>
      <dgm:spPr/>
    </dgm:pt>
    <dgm:pt modelId="{D652DF49-0332-4930-B36E-A1DAECAA8334}" type="pres">
      <dgm:prSet presAssocID="{56CE4FAD-421B-482C-A489-7EC8C656A4A5}" presName="text4" presStyleLbl="fgAcc4" presStyleIdx="1" presStyleCnt="2" custScaleX="199336" custScaleY="130094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2CD2D7DB-72DF-4C42-956C-25B043BA9437}" type="pres">
      <dgm:prSet presAssocID="{56CE4FAD-421B-482C-A489-7EC8C656A4A5}" presName="hierChild5" presStyleCnt="0"/>
      <dgm:spPr/>
    </dgm:pt>
  </dgm:ptLst>
  <dgm:cxnLst>
    <dgm:cxn modelId="{53646F80-86F2-423A-801D-12A7C3AB41E0}" srcId="{96B15768-27FD-4965-AE2A-A97F174E377D}" destId="{FB262E05-457B-4D8B-8C32-338A57BDE305}" srcOrd="1" destOrd="0" parTransId="{1CD182FD-2B67-4FCF-AAE0-CC2572DE3236}" sibTransId="{5CC41B8F-0993-49AE-A4DB-162128BE4560}"/>
    <dgm:cxn modelId="{4BA6878A-0EFB-48CC-A34A-03835733499E}" srcId="{94E394B2-2ADC-411F-B1C2-8635F6A6E0ED}" destId="{C3C8815D-75F0-436F-B97E-6B17A95ABE49}" srcOrd="0" destOrd="0" parTransId="{FF898260-7E2D-4E96-8DAB-D23FFD99BEB6}" sibTransId="{0BB2960C-664E-458C-BF28-8C57E1E75A1F}"/>
    <dgm:cxn modelId="{A29D76D1-85F7-4D73-8F05-CC14BFF06051}" srcId="{E86C3BDE-592E-406F-9CD7-1E715AAD853D}" destId="{56CE4FAD-421B-482C-A489-7EC8C656A4A5}" srcOrd="0" destOrd="0" parTransId="{DBBD17B5-E950-4841-9BB6-275ECFBA7771}" sibTransId="{7845FBFA-1C7F-41D7-BEE7-28475373B2C9}"/>
    <dgm:cxn modelId="{AC230502-CAA2-4EDC-95A7-4177A56976FC}" type="presOf" srcId="{C3C8815D-75F0-436F-B97E-6B17A95ABE49}" destId="{CCEE06AD-BC98-40D1-8958-FA58D50D26A0}" srcOrd="0" destOrd="0" presId="urn:microsoft.com/office/officeart/2005/8/layout/hierarchy1"/>
    <dgm:cxn modelId="{67F0FA48-93EF-4DCC-8E57-CE7FBA2DE008}" type="presOf" srcId="{1CD182FD-2B67-4FCF-AAE0-CC2572DE3236}" destId="{8F7B95CD-2A58-48C4-947A-BF2450A5B8E4}" srcOrd="0" destOrd="0" presId="urn:microsoft.com/office/officeart/2005/8/layout/hierarchy1"/>
    <dgm:cxn modelId="{8C05210C-5730-4C12-B434-E48BC9DF1CD6}" type="presOf" srcId="{94E394B2-2ADC-411F-B1C2-8635F6A6E0ED}" destId="{9E9759D4-5A6A-40ED-94AE-70C5E9FE3439}" srcOrd="0" destOrd="0" presId="urn:microsoft.com/office/officeart/2005/8/layout/hierarchy1"/>
    <dgm:cxn modelId="{DF56F0D8-109D-4538-A680-0B82F3125655}" srcId="{FB262E05-457B-4D8B-8C32-338A57BDE305}" destId="{E86C3BDE-592E-406F-9CD7-1E715AAD853D}" srcOrd="0" destOrd="0" parTransId="{4E098F8C-E71A-4A01-B1ED-40B2499E1831}" sibTransId="{8DD40D64-FBB5-4831-92E7-334CEA5EADD0}"/>
    <dgm:cxn modelId="{32CF04AE-F591-4B81-8A6C-9866CB2C2B7B}" type="presOf" srcId="{56CE4FAD-421B-482C-A489-7EC8C656A4A5}" destId="{D652DF49-0332-4930-B36E-A1DAECAA8334}" srcOrd="0" destOrd="0" presId="urn:microsoft.com/office/officeart/2005/8/layout/hierarchy1"/>
    <dgm:cxn modelId="{AE329A39-F809-4016-A7A6-46287D6AF0EC}" type="presOf" srcId="{28C15A03-76F4-4A76-AB9A-7F1ED397A0FD}" destId="{21FE5601-6FC3-4F26-BF95-DC42412D42E6}" srcOrd="0" destOrd="0" presId="urn:microsoft.com/office/officeart/2005/8/layout/hierarchy1"/>
    <dgm:cxn modelId="{3A0ECFE5-E304-423C-831B-8CAEFA5FD76E}" type="presOf" srcId="{55EB4EAC-3718-4BBE-B5D0-5C42E6E90D6B}" destId="{570DE0EA-2B8D-461A-97D2-5BF554141748}" srcOrd="0" destOrd="0" presId="urn:microsoft.com/office/officeart/2005/8/layout/hierarchy1"/>
    <dgm:cxn modelId="{C2D46C8F-C928-4DBB-84BB-0015CFDB10CF}" type="presOf" srcId="{D515630E-4ACD-4F66-A0AB-DC3B5EB0F6C3}" destId="{7889CAE6-35A7-463C-A2CE-AE835773E2B0}" srcOrd="0" destOrd="0" presId="urn:microsoft.com/office/officeart/2005/8/layout/hierarchy1"/>
    <dgm:cxn modelId="{A09C88E6-D27A-4853-A90F-952AB88ABE8C}" type="presOf" srcId="{E6C0E612-C28B-4850-8F81-9EECC6A36F88}" destId="{D1D915DF-73C1-4B74-A81D-098BE489B763}" srcOrd="0" destOrd="0" presId="urn:microsoft.com/office/officeart/2005/8/layout/hierarchy1"/>
    <dgm:cxn modelId="{1B4E2E7E-DFC4-4E62-9D37-8083A1CECE12}" srcId="{96B15768-27FD-4965-AE2A-A97F174E377D}" destId="{94E394B2-2ADC-411F-B1C2-8635F6A6E0ED}" srcOrd="0" destOrd="0" parTransId="{55EB4EAC-3718-4BBE-B5D0-5C42E6E90D6B}" sibTransId="{AEA95E2E-7C23-41A7-89EE-388B9060998F}"/>
    <dgm:cxn modelId="{6129FA4F-B29A-41CD-A014-FB0127C5A1DA}" srcId="{C3C8815D-75F0-436F-B97E-6B17A95ABE49}" destId="{E6C0E612-C28B-4850-8F81-9EECC6A36F88}" srcOrd="0" destOrd="0" parTransId="{28C15A03-76F4-4A76-AB9A-7F1ED397A0FD}" sibTransId="{3EC08DE5-133E-46CC-A2E7-61DADB20DF84}"/>
    <dgm:cxn modelId="{3FCA7CA5-FDD6-48CD-B75B-8BC42BCEE3BD}" type="presOf" srcId="{FF898260-7E2D-4E96-8DAB-D23FFD99BEB6}" destId="{42B20F73-4521-4A48-BD10-08212DA77CBF}" srcOrd="0" destOrd="0" presId="urn:microsoft.com/office/officeart/2005/8/layout/hierarchy1"/>
    <dgm:cxn modelId="{D15C404F-23E7-4059-9C76-B5EFF251E70F}" type="presOf" srcId="{96B15768-27FD-4965-AE2A-A97F174E377D}" destId="{F5989AE6-A741-42A0-B9A7-3FAFF20F71C9}" srcOrd="0" destOrd="0" presId="urn:microsoft.com/office/officeart/2005/8/layout/hierarchy1"/>
    <dgm:cxn modelId="{CFBD3FC4-4043-493E-830C-D719CE23354A}" type="presOf" srcId="{FB262E05-457B-4D8B-8C32-338A57BDE305}" destId="{55086144-9B5B-4170-9DB7-5B3EEDBD45D2}" srcOrd="0" destOrd="0" presId="urn:microsoft.com/office/officeart/2005/8/layout/hierarchy1"/>
    <dgm:cxn modelId="{94CAD84F-6ECD-41B7-A822-B2E661CE344F}" type="presOf" srcId="{DBBD17B5-E950-4841-9BB6-275ECFBA7771}" destId="{BE907DAE-4450-4148-94FB-FB048613D738}" srcOrd="0" destOrd="0" presId="urn:microsoft.com/office/officeart/2005/8/layout/hierarchy1"/>
    <dgm:cxn modelId="{CAC0DE06-2F5C-4FD6-A310-9358AC92ED1B}" type="presOf" srcId="{4E098F8C-E71A-4A01-B1ED-40B2499E1831}" destId="{DFBF50E5-1915-48AD-A843-0927778240A6}" srcOrd="0" destOrd="0" presId="urn:microsoft.com/office/officeart/2005/8/layout/hierarchy1"/>
    <dgm:cxn modelId="{B428E675-22E7-4ACA-ABB3-9708D8EFA1D6}" srcId="{D515630E-4ACD-4F66-A0AB-DC3B5EB0F6C3}" destId="{96B15768-27FD-4965-AE2A-A97F174E377D}" srcOrd="0" destOrd="0" parTransId="{5D085FEB-E289-4C36-9DA9-C0C53F346A8D}" sibTransId="{B75866CA-5860-474F-BDBB-DE75D0448072}"/>
    <dgm:cxn modelId="{156C3AD7-2F84-44A7-8E16-1FC8565B3985}" type="presOf" srcId="{E86C3BDE-592E-406F-9CD7-1E715AAD853D}" destId="{1950A360-5C83-447E-AAF5-CA24EECAD732}" srcOrd="0" destOrd="0" presId="urn:microsoft.com/office/officeart/2005/8/layout/hierarchy1"/>
    <dgm:cxn modelId="{FEC2043F-60CA-46E3-8179-CB38AE599CC0}" type="presParOf" srcId="{7889CAE6-35A7-463C-A2CE-AE835773E2B0}" destId="{0D643A6C-397B-4073-BE1C-E78DEE89BC80}" srcOrd="0" destOrd="0" presId="urn:microsoft.com/office/officeart/2005/8/layout/hierarchy1"/>
    <dgm:cxn modelId="{F6D51F1F-6C1F-409D-855B-64AB7B71EC2F}" type="presParOf" srcId="{0D643A6C-397B-4073-BE1C-E78DEE89BC80}" destId="{1B2F2CB9-A4E0-4C3B-9133-B5C54B7A8F9E}" srcOrd="0" destOrd="0" presId="urn:microsoft.com/office/officeart/2005/8/layout/hierarchy1"/>
    <dgm:cxn modelId="{89308030-8875-4049-90F2-68FA060625CB}" type="presParOf" srcId="{1B2F2CB9-A4E0-4C3B-9133-B5C54B7A8F9E}" destId="{E67121F4-249B-4B35-BDC4-D106231F4A26}" srcOrd="0" destOrd="0" presId="urn:microsoft.com/office/officeart/2005/8/layout/hierarchy1"/>
    <dgm:cxn modelId="{8A2A1A7D-BE2B-4163-8580-9DF5BCD199F9}" type="presParOf" srcId="{1B2F2CB9-A4E0-4C3B-9133-B5C54B7A8F9E}" destId="{F5989AE6-A741-42A0-B9A7-3FAFF20F71C9}" srcOrd="1" destOrd="0" presId="urn:microsoft.com/office/officeart/2005/8/layout/hierarchy1"/>
    <dgm:cxn modelId="{67D6A5A5-EE17-477E-B7C6-651B429DFF85}" type="presParOf" srcId="{0D643A6C-397B-4073-BE1C-E78DEE89BC80}" destId="{E5CCE2D4-BD18-45CB-BDC8-F8EFF4A516E6}" srcOrd="1" destOrd="0" presId="urn:microsoft.com/office/officeart/2005/8/layout/hierarchy1"/>
    <dgm:cxn modelId="{32DF35E6-E915-4D90-B488-E8D2DA1D7BB4}" type="presParOf" srcId="{E5CCE2D4-BD18-45CB-BDC8-F8EFF4A516E6}" destId="{570DE0EA-2B8D-461A-97D2-5BF554141748}" srcOrd="0" destOrd="0" presId="urn:microsoft.com/office/officeart/2005/8/layout/hierarchy1"/>
    <dgm:cxn modelId="{CF9751B8-453D-4F1F-AE1E-224E580DC4B1}" type="presParOf" srcId="{E5CCE2D4-BD18-45CB-BDC8-F8EFF4A516E6}" destId="{995B6190-76F4-4F91-8AE4-F6DBDB17C004}" srcOrd="1" destOrd="0" presId="urn:microsoft.com/office/officeart/2005/8/layout/hierarchy1"/>
    <dgm:cxn modelId="{3E09506E-7A28-4884-88DA-E10AE86AEBF6}" type="presParOf" srcId="{995B6190-76F4-4F91-8AE4-F6DBDB17C004}" destId="{58ED6606-8DE2-4AB5-840A-F1A41617B019}" srcOrd="0" destOrd="0" presId="urn:microsoft.com/office/officeart/2005/8/layout/hierarchy1"/>
    <dgm:cxn modelId="{A0D24FB5-61D2-4AF8-A240-04420D526FD9}" type="presParOf" srcId="{58ED6606-8DE2-4AB5-840A-F1A41617B019}" destId="{B8F4B7D6-862D-4A66-9488-C9E30F5820A2}" srcOrd="0" destOrd="0" presId="urn:microsoft.com/office/officeart/2005/8/layout/hierarchy1"/>
    <dgm:cxn modelId="{71D57747-4800-483C-BF26-CE23659608CC}" type="presParOf" srcId="{58ED6606-8DE2-4AB5-840A-F1A41617B019}" destId="{9E9759D4-5A6A-40ED-94AE-70C5E9FE3439}" srcOrd="1" destOrd="0" presId="urn:microsoft.com/office/officeart/2005/8/layout/hierarchy1"/>
    <dgm:cxn modelId="{32152987-457B-4EBA-91B0-334C233F58FC}" type="presParOf" srcId="{995B6190-76F4-4F91-8AE4-F6DBDB17C004}" destId="{B9DB335C-3490-4A82-9703-C5FABF181B0D}" srcOrd="1" destOrd="0" presId="urn:microsoft.com/office/officeart/2005/8/layout/hierarchy1"/>
    <dgm:cxn modelId="{FCD69F66-BD16-4E00-9C29-65F30EA028E9}" type="presParOf" srcId="{B9DB335C-3490-4A82-9703-C5FABF181B0D}" destId="{42B20F73-4521-4A48-BD10-08212DA77CBF}" srcOrd="0" destOrd="0" presId="urn:microsoft.com/office/officeart/2005/8/layout/hierarchy1"/>
    <dgm:cxn modelId="{E188A091-DA0E-478D-89A9-FA2B5DDEFC1C}" type="presParOf" srcId="{B9DB335C-3490-4A82-9703-C5FABF181B0D}" destId="{BB104E4E-C33F-4734-A8D9-0E8202178373}" srcOrd="1" destOrd="0" presId="urn:microsoft.com/office/officeart/2005/8/layout/hierarchy1"/>
    <dgm:cxn modelId="{9D14B478-6277-4437-9510-5AE1956BAA14}" type="presParOf" srcId="{BB104E4E-C33F-4734-A8D9-0E8202178373}" destId="{0828D5CB-E54E-43F4-A33B-B6F399A811E1}" srcOrd="0" destOrd="0" presId="urn:microsoft.com/office/officeart/2005/8/layout/hierarchy1"/>
    <dgm:cxn modelId="{15ACB126-D2E6-4BA2-A0EF-5E8844C2C2D8}" type="presParOf" srcId="{0828D5CB-E54E-43F4-A33B-B6F399A811E1}" destId="{E811B7BC-7BBD-41DD-97FF-C7F8B8645B80}" srcOrd="0" destOrd="0" presId="urn:microsoft.com/office/officeart/2005/8/layout/hierarchy1"/>
    <dgm:cxn modelId="{09CB3FFB-A5EC-4BEF-A33C-9F849B470390}" type="presParOf" srcId="{0828D5CB-E54E-43F4-A33B-B6F399A811E1}" destId="{CCEE06AD-BC98-40D1-8958-FA58D50D26A0}" srcOrd="1" destOrd="0" presId="urn:microsoft.com/office/officeart/2005/8/layout/hierarchy1"/>
    <dgm:cxn modelId="{B28640C0-4E90-4C63-9AAD-A396052DEE0C}" type="presParOf" srcId="{BB104E4E-C33F-4734-A8D9-0E8202178373}" destId="{43D683E4-1747-4886-BAA3-F570BF6B7106}" srcOrd="1" destOrd="0" presId="urn:microsoft.com/office/officeart/2005/8/layout/hierarchy1"/>
    <dgm:cxn modelId="{58B5271A-4509-4D97-9F32-951F67252247}" type="presParOf" srcId="{43D683E4-1747-4886-BAA3-F570BF6B7106}" destId="{21FE5601-6FC3-4F26-BF95-DC42412D42E6}" srcOrd="0" destOrd="0" presId="urn:microsoft.com/office/officeart/2005/8/layout/hierarchy1"/>
    <dgm:cxn modelId="{BEF7C441-55E2-4DB5-B564-5B8E8855FC77}" type="presParOf" srcId="{43D683E4-1747-4886-BAA3-F570BF6B7106}" destId="{304587FB-AE32-4547-9197-2094EECAD998}" srcOrd="1" destOrd="0" presId="urn:microsoft.com/office/officeart/2005/8/layout/hierarchy1"/>
    <dgm:cxn modelId="{CDD680C3-886A-47D4-90CD-2669915131D1}" type="presParOf" srcId="{304587FB-AE32-4547-9197-2094EECAD998}" destId="{204F9A57-9193-4C75-9864-26AF09C95209}" srcOrd="0" destOrd="0" presId="urn:microsoft.com/office/officeart/2005/8/layout/hierarchy1"/>
    <dgm:cxn modelId="{51919A2A-A963-4342-B829-B78E6EE44F34}" type="presParOf" srcId="{204F9A57-9193-4C75-9864-26AF09C95209}" destId="{BC7BFF82-9168-47D2-BABF-8B690DCD6276}" srcOrd="0" destOrd="0" presId="urn:microsoft.com/office/officeart/2005/8/layout/hierarchy1"/>
    <dgm:cxn modelId="{F9EFB8FD-F788-43D5-AB11-437A4D869F1F}" type="presParOf" srcId="{204F9A57-9193-4C75-9864-26AF09C95209}" destId="{D1D915DF-73C1-4B74-A81D-098BE489B763}" srcOrd="1" destOrd="0" presId="urn:microsoft.com/office/officeart/2005/8/layout/hierarchy1"/>
    <dgm:cxn modelId="{BE3AF2B8-0DCB-4EE2-8AF7-7037969C8CE9}" type="presParOf" srcId="{304587FB-AE32-4547-9197-2094EECAD998}" destId="{723A26BB-58B8-450C-A9D1-6E69DD04E068}" srcOrd="1" destOrd="0" presId="urn:microsoft.com/office/officeart/2005/8/layout/hierarchy1"/>
    <dgm:cxn modelId="{65172990-0746-4211-A062-86955BC7EC07}" type="presParOf" srcId="{E5CCE2D4-BD18-45CB-BDC8-F8EFF4A516E6}" destId="{8F7B95CD-2A58-48C4-947A-BF2450A5B8E4}" srcOrd="2" destOrd="0" presId="urn:microsoft.com/office/officeart/2005/8/layout/hierarchy1"/>
    <dgm:cxn modelId="{CE22703D-0D79-4751-8C78-52F6BDDF21B3}" type="presParOf" srcId="{E5CCE2D4-BD18-45CB-BDC8-F8EFF4A516E6}" destId="{FC542F90-4622-4326-907C-37917A293283}" srcOrd="3" destOrd="0" presId="urn:microsoft.com/office/officeart/2005/8/layout/hierarchy1"/>
    <dgm:cxn modelId="{33EE3133-5B08-45A7-8C97-C4538EFC7E77}" type="presParOf" srcId="{FC542F90-4622-4326-907C-37917A293283}" destId="{E8709518-874F-47FB-9710-1B4D9188084F}" srcOrd="0" destOrd="0" presId="urn:microsoft.com/office/officeart/2005/8/layout/hierarchy1"/>
    <dgm:cxn modelId="{719E9730-CA79-47C4-A557-783FD8CB342E}" type="presParOf" srcId="{E8709518-874F-47FB-9710-1B4D9188084F}" destId="{B70DEA59-0161-4074-97EB-23924B3F3FF5}" srcOrd="0" destOrd="0" presId="urn:microsoft.com/office/officeart/2005/8/layout/hierarchy1"/>
    <dgm:cxn modelId="{7323D70C-65A5-42A7-B9F5-F59D96FCDDEC}" type="presParOf" srcId="{E8709518-874F-47FB-9710-1B4D9188084F}" destId="{55086144-9B5B-4170-9DB7-5B3EEDBD45D2}" srcOrd="1" destOrd="0" presId="urn:microsoft.com/office/officeart/2005/8/layout/hierarchy1"/>
    <dgm:cxn modelId="{43CFCFB9-1216-4908-A699-8EAE581456CD}" type="presParOf" srcId="{FC542F90-4622-4326-907C-37917A293283}" destId="{A1B7C4E2-FDF2-4484-8AFA-5F751BF430F7}" srcOrd="1" destOrd="0" presId="urn:microsoft.com/office/officeart/2005/8/layout/hierarchy1"/>
    <dgm:cxn modelId="{5A40BFB9-AC1D-420C-8CC6-F4D61EA5EB28}" type="presParOf" srcId="{A1B7C4E2-FDF2-4484-8AFA-5F751BF430F7}" destId="{DFBF50E5-1915-48AD-A843-0927778240A6}" srcOrd="0" destOrd="0" presId="urn:microsoft.com/office/officeart/2005/8/layout/hierarchy1"/>
    <dgm:cxn modelId="{5DB27CE0-0D58-462E-A6CE-FB69CB7D5FA7}" type="presParOf" srcId="{A1B7C4E2-FDF2-4484-8AFA-5F751BF430F7}" destId="{86EA0B0A-DB6E-411E-9BF9-7EF9AC5A501A}" srcOrd="1" destOrd="0" presId="urn:microsoft.com/office/officeart/2005/8/layout/hierarchy1"/>
    <dgm:cxn modelId="{6925A329-A321-4678-9F2B-B2B00BB669DB}" type="presParOf" srcId="{86EA0B0A-DB6E-411E-9BF9-7EF9AC5A501A}" destId="{732E59A8-522E-41CB-9086-9DD03F86CD8B}" srcOrd="0" destOrd="0" presId="urn:microsoft.com/office/officeart/2005/8/layout/hierarchy1"/>
    <dgm:cxn modelId="{694A320B-86B2-4A12-92B9-9B1A5D66A04F}" type="presParOf" srcId="{732E59A8-522E-41CB-9086-9DD03F86CD8B}" destId="{39FBFD2D-CDF2-4D20-91AE-8598E2B266F2}" srcOrd="0" destOrd="0" presId="urn:microsoft.com/office/officeart/2005/8/layout/hierarchy1"/>
    <dgm:cxn modelId="{FD32F1C1-83D4-4796-8F01-A7624A4AC87F}" type="presParOf" srcId="{732E59A8-522E-41CB-9086-9DD03F86CD8B}" destId="{1950A360-5C83-447E-AAF5-CA24EECAD732}" srcOrd="1" destOrd="0" presId="urn:microsoft.com/office/officeart/2005/8/layout/hierarchy1"/>
    <dgm:cxn modelId="{020E8838-92D1-46A7-B402-9CE4283CFD6F}" type="presParOf" srcId="{86EA0B0A-DB6E-411E-9BF9-7EF9AC5A501A}" destId="{1928196B-E21A-4FC0-B7B9-48651E2B1AB0}" srcOrd="1" destOrd="0" presId="urn:microsoft.com/office/officeart/2005/8/layout/hierarchy1"/>
    <dgm:cxn modelId="{14817F07-953A-4BEC-8A99-D18BB7BA9F2F}" type="presParOf" srcId="{1928196B-E21A-4FC0-B7B9-48651E2B1AB0}" destId="{BE907DAE-4450-4148-94FB-FB048613D738}" srcOrd="0" destOrd="0" presId="urn:microsoft.com/office/officeart/2005/8/layout/hierarchy1"/>
    <dgm:cxn modelId="{855C48DC-8563-452D-BC19-89EF91358103}" type="presParOf" srcId="{1928196B-E21A-4FC0-B7B9-48651E2B1AB0}" destId="{9BA952FA-F829-44F4-8301-55D7058FB440}" srcOrd="1" destOrd="0" presId="urn:microsoft.com/office/officeart/2005/8/layout/hierarchy1"/>
    <dgm:cxn modelId="{F19B0150-CE77-4FF8-82AB-AA82E7502570}" type="presParOf" srcId="{9BA952FA-F829-44F4-8301-55D7058FB440}" destId="{F293CF1F-B1DC-4311-9650-3EE6BDF3C112}" srcOrd="0" destOrd="0" presId="urn:microsoft.com/office/officeart/2005/8/layout/hierarchy1"/>
    <dgm:cxn modelId="{361C9A72-DC78-410A-9F89-D5EBCC443A30}" type="presParOf" srcId="{F293CF1F-B1DC-4311-9650-3EE6BDF3C112}" destId="{7F0FC5D1-0CB0-4392-8030-21FC74F9296F}" srcOrd="0" destOrd="0" presId="urn:microsoft.com/office/officeart/2005/8/layout/hierarchy1"/>
    <dgm:cxn modelId="{260260CF-3072-4C28-A008-201843A057BA}" type="presParOf" srcId="{F293CF1F-B1DC-4311-9650-3EE6BDF3C112}" destId="{D652DF49-0332-4930-B36E-A1DAECAA8334}" srcOrd="1" destOrd="0" presId="urn:microsoft.com/office/officeart/2005/8/layout/hierarchy1"/>
    <dgm:cxn modelId="{CEF6F711-1824-4988-9E3D-F5B9D69E7AFC}" type="presParOf" srcId="{9BA952FA-F829-44F4-8301-55D7058FB440}" destId="{2CD2D7DB-72DF-4C42-956C-25B043BA9437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E907DAE-4450-4148-94FB-FB048613D738}">
      <dsp:nvSpPr>
        <dsp:cNvPr id="0" name=""/>
        <dsp:cNvSpPr/>
      </dsp:nvSpPr>
      <dsp:spPr>
        <a:xfrm>
          <a:off x="6001576" y="3992887"/>
          <a:ext cx="91440" cy="51077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10775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BF50E5-1915-48AD-A843-0927778240A6}">
      <dsp:nvSpPr>
        <dsp:cNvPr id="0" name=""/>
        <dsp:cNvSpPr/>
      </dsp:nvSpPr>
      <dsp:spPr>
        <a:xfrm>
          <a:off x="6001576" y="2194981"/>
          <a:ext cx="91440" cy="51077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10775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7B95CD-2A58-48C4-947A-BF2450A5B8E4}">
      <dsp:nvSpPr>
        <dsp:cNvPr id="0" name=""/>
        <dsp:cNvSpPr/>
      </dsp:nvSpPr>
      <dsp:spPr>
        <a:xfrm>
          <a:off x="3987714" y="929836"/>
          <a:ext cx="2059582" cy="7062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3601"/>
              </a:lnTo>
              <a:lnTo>
                <a:pt x="2059582" y="543601"/>
              </a:lnTo>
              <a:lnTo>
                <a:pt x="2059582" y="706298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FE5601-6FC3-4F26-BF95-DC42412D42E6}">
      <dsp:nvSpPr>
        <dsp:cNvPr id="0" name=""/>
        <dsp:cNvSpPr/>
      </dsp:nvSpPr>
      <dsp:spPr>
        <a:xfrm>
          <a:off x="1907596" y="3986653"/>
          <a:ext cx="91440" cy="51077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10775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B20F73-4521-4A48-BD10-08212DA77CBF}">
      <dsp:nvSpPr>
        <dsp:cNvPr id="0" name=""/>
        <dsp:cNvSpPr/>
      </dsp:nvSpPr>
      <dsp:spPr>
        <a:xfrm>
          <a:off x="1907596" y="2202420"/>
          <a:ext cx="91440" cy="51077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10775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0DE0EA-2B8D-461A-97D2-5BF554141748}">
      <dsp:nvSpPr>
        <dsp:cNvPr id="0" name=""/>
        <dsp:cNvSpPr/>
      </dsp:nvSpPr>
      <dsp:spPr>
        <a:xfrm>
          <a:off x="1953316" y="929836"/>
          <a:ext cx="2034397" cy="706298"/>
        </a:xfrm>
        <a:custGeom>
          <a:avLst/>
          <a:gdLst/>
          <a:ahLst/>
          <a:cxnLst/>
          <a:rect l="0" t="0" r="0" b="0"/>
          <a:pathLst>
            <a:path>
              <a:moveTo>
                <a:pt x="2034397" y="0"/>
              </a:moveTo>
              <a:lnTo>
                <a:pt x="2034397" y="543601"/>
              </a:lnTo>
              <a:lnTo>
                <a:pt x="0" y="543601"/>
              </a:lnTo>
              <a:lnTo>
                <a:pt x="0" y="706298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7121F4-249B-4B35-BDC4-D106231F4A26}">
      <dsp:nvSpPr>
        <dsp:cNvPr id="0" name=""/>
        <dsp:cNvSpPr/>
      </dsp:nvSpPr>
      <dsp:spPr>
        <a:xfrm>
          <a:off x="1239315" y="-185381"/>
          <a:ext cx="5496798" cy="1115218"/>
        </a:xfrm>
        <a:prstGeom prst="roundRect">
          <a:avLst>
            <a:gd name="adj" fmla="val 10000"/>
          </a:avLst>
        </a:prstGeom>
        <a:solidFill>
          <a:schemeClr val="accent6">
            <a:lumMod val="50000"/>
          </a:schemeClr>
        </a:solidFill>
        <a:ln w="25400" cap="flat" cmpd="sng" algn="ctr">
          <a:solidFill>
            <a:schemeClr val="accent6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989AE6-A741-42A0-B9A7-3FAFF20F71C9}">
      <dsp:nvSpPr>
        <dsp:cNvPr id="0" name=""/>
        <dsp:cNvSpPr/>
      </dsp:nvSpPr>
      <dsp:spPr>
        <a:xfrm>
          <a:off x="1434454" y="0"/>
          <a:ext cx="5496798" cy="111521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5400" kern="1200" dirty="0" smtClean="0">
              <a:latin typeface="Century Gothic" pitchFamily="34" charset="0"/>
            </a:rPr>
            <a:t>Bilingüismo</a:t>
          </a:r>
          <a:endParaRPr lang="es-MX" sz="2800" kern="1200" dirty="0">
            <a:latin typeface="Century Gothic" pitchFamily="34" charset="0"/>
          </a:endParaRPr>
        </a:p>
      </dsp:txBody>
      <dsp:txXfrm>
        <a:off x="1434454" y="0"/>
        <a:ext cx="5496798" cy="1115218"/>
      </dsp:txXfrm>
    </dsp:sp>
    <dsp:sp modelId="{B8F4B7D6-862D-4A66-9488-C9E30F5820A2}">
      <dsp:nvSpPr>
        <dsp:cNvPr id="0" name=""/>
        <dsp:cNvSpPr/>
      </dsp:nvSpPr>
      <dsp:spPr>
        <a:xfrm>
          <a:off x="258482" y="1636134"/>
          <a:ext cx="3389667" cy="566285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9759D4-5A6A-40ED-94AE-70C5E9FE3439}">
      <dsp:nvSpPr>
        <dsp:cNvPr id="0" name=""/>
        <dsp:cNvSpPr/>
      </dsp:nvSpPr>
      <dsp:spPr>
        <a:xfrm>
          <a:off x="453621" y="1821516"/>
          <a:ext cx="3389667" cy="5662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200" kern="1200" dirty="0" smtClean="0">
              <a:latin typeface="Century Gothic" pitchFamily="34" charset="0"/>
            </a:rPr>
            <a:t>Adictivo</a:t>
          </a:r>
          <a:endParaRPr lang="es-MX" sz="3200" kern="1200" dirty="0">
            <a:latin typeface="Century Gothic" pitchFamily="34" charset="0"/>
          </a:endParaRPr>
        </a:p>
      </dsp:txBody>
      <dsp:txXfrm>
        <a:off x="453621" y="1821516"/>
        <a:ext cx="3389667" cy="566285"/>
      </dsp:txXfrm>
    </dsp:sp>
    <dsp:sp modelId="{E811B7BC-7BBD-41DD-97FF-C7F8B8645B80}">
      <dsp:nvSpPr>
        <dsp:cNvPr id="0" name=""/>
        <dsp:cNvSpPr/>
      </dsp:nvSpPr>
      <dsp:spPr>
        <a:xfrm>
          <a:off x="237671" y="2713196"/>
          <a:ext cx="3431290" cy="1273456"/>
        </a:xfrm>
        <a:prstGeom prst="roundRect">
          <a:avLst>
            <a:gd name="adj" fmla="val 10000"/>
          </a:avLst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EE06AD-BC98-40D1-8958-FA58D50D26A0}">
      <dsp:nvSpPr>
        <dsp:cNvPr id="0" name=""/>
        <dsp:cNvSpPr/>
      </dsp:nvSpPr>
      <dsp:spPr>
        <a:xfrm>
          <a:off x="432810" y="2898578"/>
          <a:ext cx="3431290" cy="12734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B0F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>
              <a:latin typeface="Century Gothic" pitchFamily="34" charset="0"/>
            </a:rPr>
            <a:t>Describe la suma de un segundo idioma a un idioma principal establecido y bien desarrollado</a:t>
          </a:r>
          <a:r>
            <a:rPr lang="es-MX" sz="1500" kern="1200" dirty="0" smtClean="0">
              <a:latin typeface="Century Gothic" pitchFamily="34" charset="0"/>
            </a:rPr>
            <a:t>.</a:t>
          </a:r>
          <a:endParaRPr lang="es-MX" sz="1500" kern="1200" dirty="0">
            <a:latin typeface="Century Gothic" pitchFamily="34" charset="0"/>
          </a:endParaRPr>
        </a:p>
      </dsp:txBody>
      <dsp:txXfrm>
        <a:off x="432810" y="2898578"/>
        <a:ext cx="3431290" cy="1273456"/>
      </dsp:txXfrm>
    </dsp:sp>
    <dsp:sp modelId="{BC7BFF82-9168-47D2-BABF-8B690DCD6276}">
      <dsp:nvSpPr>
        <dsp:cNvPr id="0" name=""/>
        <dsp:cNvSpPr/>
      </dsp:nvSpPr>
      <dsp:spPr>
        <a:xfrm>
          <a:off x="33" y="4497429"/>
          <a:ext cx="3906566" cy="157174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D915DF-73C1-4B74-A81D-098BE489B763}">
      <dsp:nvSpPr>
        <dsp:cNvPr id="0" name=""/>
        <dsp:cNvSpPr/>
      </dsp:nvSpPr>
      <dsp:spPr>
        <a:xfrm>
          <a:off x="195172" y="4682811"/>
          <a:ext cx="3906566" cy="15717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>
              <a:latin typeface="Century Gothic" pitchFamily="34" charset="0"/>
            </a:rPr>
            <a:t>- Tiene consecuencias en el incremento del desarrollo cognitivo .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>
              <a:latin typeface="Century Gothic" pitchFamily="34" charset="0"/>
            </a:rPr>
            <a:t>- Puede comunicarse eficazmente con las personas que hablan ese idioma.</a:t>
          </a:r>
          <a:endParaRPr lang="es-MX" sz="1400" kern="1200" dirty="0">
            <a:latin typeface="Century Gothic" pitchFamily="34" charset="0"/>
          </a:endParaRPr>
        </a:p>
      </dsp:txBody>
      <dsp:txXfrm>
        <a:off x="195172" y="4682811"/>
        <a:ext cx="3906566" cy="1571744"/>
      </dsp:txXfrm>
    </dsp:sp>
    <dsp:sp modelId="{B70DEA59-0161-4074-97EB-23924B3F3FF5}">
      <dsp:nvSpPr>
        <dsp:cNvPr id="0" name=""/>
        <dsp:cNvSpPr/>
      </dsp:nvSpPr>
      <dsp:spPr>
        <a:xfrm>
          <a:off x="4406801" y="1636134"/>
          <a:ext cx="3280990" cy="558847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086144-9B5B-4170-9DB7-5B3EEDBD45D2}">
      <dsp:nvSpPr>
        <dsp:cNvPr id="0" name=""/>
        <dsp:cNvSpPr/>
      </dsp:nvSpPr>
      <dsp:spPr>
        <a:xfrm>
          <a:off x="4601940" y="1821516"/>
          <a:ext cx="3280990" cy="5588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200" kern="1200" dirty="0" smtClean="0">
              <a:latin typeface="Century Gothic" pitchFamily="34" charset="0"/>
            </a:rPr>
            <a:t>Sustractivo</a:t>
          </a:r>
          <a:endParaRPr lang="es-MX" sz="3200" kern="1200" dirty="0">
            <a:latin typeface="Century Gothic" pitchFamily="34" charset="0"/>
          </a:endParaRPr>
        </a:p>
      </dsp:txBody>
      <dsp:txXfrm>
        <a:off x="4601940" y="1821516"/>
        <a:ext cx="3280990" cy="558847"/>
      </dsp:txXfrm>
    </dsp:sp>
    <dsp:sp modelId="{39FBFD2D-CDF2-4D20-91AE-8598E2B266F2}">
      <dsp:nvSpPr>
        <dsp:cNvPr id="0" name=""/>
        <dsp:cNvSpPr/>
      </dsp:nvSpPr>
      <dsp:spPr>
        <a:xfrm>
          <a:off x="4364124" y="2705757"/>
          <a:ext cx="3366344" cy="1287129"/>
        </a:xfrm>
        <a:prstGeom prst="roundRect">
          <a:avLst>
            <a:gd name="adj" fmla="val 10000"/>
          </a:avLst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50A360-5C83-447E-AAF5-CA24EECAD732}">
      <dsp:nvSpPr>
        <dsp:cNvPr id="0" name=""/>
        <dsp:cNvSpPr/>
      </dsp:nvSpPr>
      <dsp:spPr>
        <a:xfrm>
          <a:off x="4559263" y="2891139"/>
          <a:ext cx="3366344" cy="12871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B0F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>
              <a:latin typeface="Century Gothic" pitchFamily="34" charset="0"/>
            </a:rPr>
            <a:t>Algunos elementos de un segundo idioma reemplazan a cierto elemento de la primera lengua establecida deficientemente.</a:t>
          </a:r>
          <a:endParaRPr lang="es-MX" sz="1600" kern="1200" dirty="0">
            <a:latin typeface="Century Gothic" pitchFamily="34" charset="0"/>
          </a:endParaRPr>
        </a:p>
      </dsp:txBody>
      <dsp:txXfrm>
        <a:off x="4559263" y="2891139"/>
        <a:ext cx="3366344" cy="1287129"/>
      </dsp:txXfrm>
    </dsp:sp>
    <dsp:sp modelId="{7F0FC5D1-0CB0-4392-8030-21FC74F9296F}">
      <dsp:nvSpPr>
        <dsp:cNvPr id="0" name=""/>
        <dsp:cNvSpPr/>
      </dsp:nvSpPr>
      <dsp:spPr>
        <a:xfrm>
          <a:off x="4296877" y="4503663"/>
          <a:ext cx="3500838" cy="145083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52DF49-0332-4930-B36E-A1DAECAA8334}">
      <dsp:nvSpPr>
        <dsp:cNvPr id="0" name=""/>
        <dsp:cNvSpPr/>
      </dsp:nvSpPr>
      <dsp:spPr>
        <a:xfrm>
          <a:off x="4492016" y="4689045"/>
          <a:ext cx="3500838" cy="145083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>
              <a:latin typeface="Century Gothic" pitchFamily="34" charset="0"/>
            </a:rPr>
            <a:t>- Tienen efectos en la simulación del mismo.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>
              <a:latin typeface="Century Gothic" pitchFamily="34" charset="0"/>
            </a:rPr>
            <a:t>- Puede no ser capaces de comunicarse eficazmente ni siquiera con las personas que hablas solo una lengua.</a:t>
          </a:r>
        </a:p>
      </dsp:txBody>
      <dsp:txXfrm>
        <a:off x="4492016" y="4689045"/>
        <a:ext cx="3500838" cy="14508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5996D9-8DA0-4820-AAEF-8C60A4AAA15C}" type="datetimeFigureOut">
              <a:rPr lang="es-ES" smtClean="0"/>
              <a:pPr/>
              <a:t>30/05/2012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0516F0-552B-4183-BFBD-4A42DBAA7A4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B2D72F-B1BF-49A7-8B76-731F05F7E262}" type="slidenum">
              <a:rPr lang="es-MX" smtClean="0"/>
              <a:pPr/>
              <a:t>5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CFAFB-3CD7-4AC6-829E-76A7E054ED89}" type="datetimeFigureOut">
              <a:rPr lang="es-MX" smtClean="0"/>
              <a:pPr/>
              <a:t>30/05/2012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E67EC-B07C-4938-A64A-280B11E8C2F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CFAFB-3CD7-4AC6-829E-76A7E054ED89}" type="datetimeFigureOut">
              <a:rPr lang="es-MX" smtClean="0"/>
              <a:pPr/>
              <a:t>30/05/2012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E67EC-B07C-4938-A64A-280B11E8C2F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CFAFB-3CD7-4AC6-829E-76A7E054ED89}" type="datetimeFigureOut">
              <a:rPr lang="es-MX" smtClean="0"/>
              <a:pPr/>
              <a:t>30/05/2012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E67EC-B07C-4938-A64A-280B11E8C2F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CFAFB-3CD7-4AC6-829E-76A7E054ED89}" type="datetimeFigureOut">
              <a:rPr lang="es-MX" smtClean="0"/>
              <a:pPr/>
              <a:t>30/05/2012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E67EC-B07C-4938-A64A-280B11E8C2F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CFAFB-3CD7-4AC6-829E-76A7E054ED89}" type="datetimeFigureOut">
              <a:rPr lang="es-MX" smtClean="0"/>
              <a:pPr/>
              <a:t>30/05/2012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E67EC-B07C-4938-A64A-280B11E8C2F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CFAFB-3CD7-4AC6-829E-76A7E054ED89}" type="datetimeFigureOut">
              <a:rPr lang="es-MX" smtClean="0"/>
              <a:pPr/>
              <a:t>30/05/2012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E67EC-B07C-4938-A64A-280B11E8C2F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CFAFB-3CD7-4AC6-829E-76A7E054ED89}" type="datetimeFigureOut">
              <a:rPr lang="es-MX" smtClean="0"/>
              <a:pPr/>
              <a:t>30/05/2012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E67EC-B07C-4938-A64A-280B11E8C2F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CFAFB-3CD7-4AC6-829E-76A7E054ED89}" type="datetimeFigureOut">
              <a:rPr lang="es-MX" smtClean="0"/>
              <a:pPr/>
              <a:t>30/05/2012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E67EC-B07C-4938-A64A-280B11E8C2F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CFAFB-3CD7-4AC6-829E-76A7E054ED89}" type="datetimeFigureOut">
              <a:rPr lang="es-MX" smtClean="0"/>
              <a:pPr/>
              <a:t>30/05/2012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E67EC-B07C-4938-A64A-280B11E8C2F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CFAFB-3CD7-4AC6-829E-76A7E054ED89}" type="datetimeFigureOut">
              <a:rPr lang="es-MX" smtClean="0"/>
              <a:pPr/>
              <a:t>30/05/2012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E67EC-B07C-4938-A64A-280B11E8C2F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CFAFB-3CD7-4AC6-829E-76A7E054ED89}" type="datetimeFigureOut">
              <a:rPr lang="es-MX" smtClean="0"/>
              <a:pPr/>
              <a:t>30/05/2012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E67EC-B07C-4938-A64A-280B11E8C2F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BCFAFB-3CD7-4AC6-829E-76A7E054ED89}" type="datetimeFigureOut">
              <a:rPr lang="es-MX" smtClean="0"/>
              <a:pPr/>
              <a:t>30/05/2012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0E67EC-B07C-4938-A64A-280B11E8C2F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us.123rf.com/400wm/400/400/fat_fa_tin/fat_fa_tin0803/fat_fa_tin080300043/2673204-retro-lava-flor-plazas-vector.jpg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3 Rectángulo"/>
          <p:cNvSpPr/>
          <p:nvPr/>
        </p:nvSpPr>
        <p:spPr>
          <a:xfrm>
            <a:off x="-30877" y="692696"/>
            <a:ext cx="9174877" cy="5970865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8415" cmpd="sng">
                  <a:solidFill>
                    <a:sysClr val="windowText" lastClr="0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ill Sans Ultra Bold" pitchFamily="34" charset="0"/>
              </a:rPr>
              <a:t>El medio familiar, </a:t>
            </a:r>
            <a:br>
              <a:rPr lang="es-ES" sz="5400" b="1" cap="none" spc="0" dirty="0" smtClean="0">
                <a:ln w="18415" cmpd="sng">
                  <a:solidFill>
                    <a:sysClr val="windowText" lastClr="0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ill Sans Ultra Bold" pitchFamily="34" charset="0"/>
              </a:rPr>
            </a:br>
            <a:r>
              <a:rPr lang="es-ES" sz="5400" b="1" cap="none" spc="0" dirty="0" smtClean="0">
                <a:ln w="18415" cmpd="sng">
                  <a:solidFill>
                    <a:sysClr val="windowText" lastClr="0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ill Sans Ultra Bold" pitchFamily="34" charset="0"/>
              </a:rPr>
              <a:t>el entorno social y el </a:t>
            </a:r>
            <a:br>
              <a:rPr lang="es-ES" sz="5400" b="1" cap="none" spc="0" dirty="0" smtClean="0">
                <a:ln w="18415" cmpd="sng">
                  <a:solidFill>
                    <a:sysClr val="windowText" lastClr="0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ill Sans Ultra Bold" pitchFamily="34" charset="0"/>
              </a:rPr>
            </a:br>
            <a:r>
              <a:rPr lang="es-ES" sz="5400" b="1" cap="none" spc="0" dirty="0" smtClean="0">
                <a:ln w="18415" cmpd="sng">
                  <a:solidFill>
                    <a:sysClr val="windowText" lastClr="0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ill Sans Ultra Bold" pitchFamily="34" charset="0"/>
              </a:rPr>
              <a:t>desenvolvimiento del lenguaje.</a:t>
            </a:r>
            <a:r>
              <a:rPr lang="es-ES" sz="4800" b="1" cap="none" spc="0" dirty="0" smtClean="0">
                <a:ln w="18415" cmpd="sng">
                  <a:solidFill>
                    <a:sysClr val="windowText" lastClr="000000"/>
                  </a:solidFill>
                  <a:prstDash val="solid"/>
                </a:ln>
                <a:solidFill>
                  <a:srgbClr val="FF0066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obo Std" pitchFamily="50" charset="0"/>
              </a:rPr>
              <a:t/>
            </a:r>
            <a:br>
              <a:rPr lang="es-ES" sz="4800" b="1" cap="none" spc="0" dirty="0" smtClean="0">
                <a:ln w="18415" cmpd="sng">
                  <a:solidFill>
                    <a:sysClr val="windowText" lastClr="000000"/>
                  </a:solidFill>
                  <a:prstDash val="solid"/>
                </a:ln>
                <a:solidFill>
                  <a:srgbClr val="FF0066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obo Std" pitchFamily="50" charset="0"/>
              </a:rPr>
            </a:br>
            <a:endParaRPr lang="es-ES" sz="16600" b="1" cap="none" spc="0" dirty="0">
              <a:ln w="18415" cmpd="sng">
                <a:solidFill>
                  <a:sysClr val="windowText" lastClr="000000"/>
                </a:solidFill>
                <a:prstDash val="solid"/>
              </a:ln>
              <a:solidFill>
                <a:srgbClr val="FF0066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us.123rf.com/400wm/400/400/fat_fa_tin/fat_fa_tin0803/fat_fa_tin080300043/2673204-retro-lava-flor-plazas-vector.jpg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67544" y="836712"/>
            <a:ext cx="8136904" cy="1800200"/>
          </a:xfrm>
        </p:spPr>
        <p:txBody>
          <a:bodyPr>
            <a:noAutofit/>
          </a:bodyPr>
          <a:lstStyle/>
          <a:p>
            <a:r>
              <a:rPr lang="es-MX" sz="8000" dirty="0" smtClean="0">
                <a:solidFill>
                  <a:schemeClr val="accent6">
                    <a:lumMod val="75000"/>
                  </a:schemeClr>
                </a:solidFill>
                <a:latin typeface="Gill Sans Ultra Bold" pitchFamily="34" charset="0"/>
              </a:rPr>
              <a:t>Bilingüismo</a:t>
            </a:r>
            <a:r>
              <a:rPr lang="es-MX" sz="8000" dirty="0" smtClean="0">
                <a:solidFill>
                  <a:schemeClr val="accent6">
                    <a:lumMod val="75000"/>
                  </a:schemeClr>
                </a:solidFill>
                <a:latin typeface="Baby Kruffy" pitchFamily="2" charset="0"/>
              </a:rPr>
              <a:t>.</a:t>
            </a:r>
            <a:endParaRPr lang="es-MX" sz="8000" dirty="0">
              <a:solidFill>
                <a:schemeClr val="accent6">
                  <a:lumMod val="75000"/>
                </a:schemeClr>
              </a:solidFill>
              <a:latin typeface="Baby Kruffy" pitchFamily="2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979712" y="3140968"/>
            <a:ext cx="6400800" cy="1752600"/>
          </a:xfrm>
        </p:spPr>
        <p:txBody>
          <a:bodyPr/>
          <a:lstStyle/>
          <a:p>
            <a:pPr algn="r"/>
            <a:r>
              <a:rPr lang="es-MX" dirty="0" smtClean="0">
                <a:solidFill>
                  <a:schemeClr val="tx1"/>
                </a:solidFill>
                <a:latin typeface="Century Gothic" pitchFamily="34" charset="0"/>
              </a:rPr>
              <a:t>Robert J. </a:t>
            </a:r>
            <a:r>
              <a:rPr lang="es-MX" dirty="0" err="1" smtClean="0">
                <a:solidFill>
                  <a:schemeClr val="tx1"/>
                </a:solidFill>
                <a:latin typeface="Century Gothic" pitchFamily="34" charset="0"/>
              </a:rPr>
              <a:t>Sternberg</a:t>
            </a:r>
            <a:r>
              <a:rPr lang="es-MX" dirty="0" smtClean="0">
                <a:solidFill>
                  <a:schemeClr val="tx1"/>
                </a:solidFill>
                <a:latin typeface="Century Gothic" pitchFamily="34" charset="0"/>
              </a:rPr>
              <a:t>.</a:t>
            </a:r>
            <a:endParaRPr lang="es-MX" dirty="0">
              <a:solidFill>
                <a:schemeClr val="tx1"/>
              </a:solidFill>
              <a:latin typeface="Century Gothic" pitchFamily="34" charset="0"/>
            </a:endParaRPr>
          </a:p>
        </p:txBody>
      </p:sp>
      <p:pic>
        <p:nvPicPr>
          <p:cNvPr id="1028" name="Picture 4" descr="http://1.bp.blogspot.com/-a3OR2E8G7vw/TxQXkeC1BcI/AAAAAAAABGs/OSZZn0O6cCA/s400/bilinguism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1144685">
            <a:off x="772820" y="2804934"/>
            <a:ext cx="2791209" cy="37178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us.123rf.com/400wm/400/400/fat_fa_tin/fat_fa_tin0803/fat_fa_tin080300043/2673204-retro-lava-flor-plazas-vector.jpg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572149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s-MX" sz="4400" dirty="0" smtClean="0">
                <a:latin typeface="Century Gothic" pitchFamily="34" charset="0"/>
              </a:rPr>
              <a:t>El </a:t>
            </a:r>
            <a:r>
              <a:rPr lang="es-MX" sz="4400" b="1" u="sng" dirty="0">
                <a:latin typeface="Century Gothic" pitchFamily="34" charset="0"/>
              </a:rPr>
              <a:t>bilingüismo</a:t>
            </a:r>
            <a:r>
              <a:rPr lang="es-MX" sz="4400" dirty="0">
                <a:latin typeface="Century Gothic" pitchFamily="34" charset="0"/>
              </a:rPr>
              <a:t> es la importancia de manejar y saber dos </a:t>
            </a:r>
            <a:r>
              <a:rPr lang="es-MX" sz="4400" dirty="0" smtClean="0">
                <a:latin typeface="Century Gothic" pitchFamily="34" charset="0"/>
              </a:rPr>
              <a:t>lenguas.</a:t>
            </a:r>
            <a:endParaRPr lang="es-MX" sz="4400" dirty="0">
              <a:latin typeface="Century Gothic" pitchFamily="34" charset="0"/>
            </a:endParaRPr>
          </a:p>
        </p:txBody>
      </p:sp>
      <p:pic>
        <p:nvPicPr>
          <p:cNvPr id="4098" name="Picture 2" descr="http://www.ortynet.info/website/images/stories/bilingu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2708920"/>
            <a:ext cx="6984776" cy="349241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us.123rf.com/400wm/400/400/fat_fa_tin/fat_fa_tin0803/fat_fa_tin080300043/2673204-retro-lava-flor-plazas-vector.jpg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0" y="548680"/>
            <a:ext cx="9144000" cy="627864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 smtClean="0">
                <a:latin typeface="Century Gothic" pitchFamily="34" charset="0"/>
              </a:rPr>
              <a:t/>
            </a:r>
            <a:br>
              <a:rPr lang="es-MX" sz="3200" b="1" dirty="0" smtClean="0">
                <a:latin typeface="Century Gothic" pitchFamily="34" charset="0"/>
              </a:rPr>
            </a:br>
            <a:r>
              <a:rPr lang="es-MX" sz="3200" b="1" dirty="0" smtClean="0">
                <a:latin typeface="Century Gothic" pitchFamily="34" charset="0"/>
              </a:rPr>
              <a:t>Las investigaciones de Hoffman y sus colegas, plantean cuestiones que han fascinado a los psicolingüistas, se trata de las personas que pueden hablar y pensar en dos idiomas,</a:t>
            </a:r>
            <a:br>
              <a:rPr lang="es-MX" sz="3200" b="1" dirty="0" smtClean="0">
                <a:latin typeface="Century Gothic" pitchFamily="34" charset="0"/>
              </a:rPr>
            </a:br>
            <a:r>
              <a:rPr lang="es-MX" sz="3200" b="1" dirty="0" smtClean="0">
                <a:latin typeface="Century Gothic" pitchFamily="34" charset="0"/>
              </a:rPr>
              <a:t>¿Piensan de manera diferente en cada uno? </a:t>
            </a:r>
            <a:br>
              <a:rPr lang="es-MX" sz="3200" b="1" dirty="0" smtClean="0">
                <a:latin typeface="Century Gothic" pitchFamily="34" charset="0"/>
              </a:rPr>
            </a:br>
            <a:r>
              <a:rPr lang="es-MX" sz="3200" b="1" dirty="0" smtClean="0">
                <a:latin typeface="Century Gothic" pitchFamily="34" charset="0"/>
              </a:rPr>
              <a:t>¿Los bilingües piensan de modo distinto a los monolingües? </a:t>
            </a:r>
            <a:r>
              <a:rPr lang="es-MX" sz="3200" b="1" dirty="0">
                <a:latin typeface="Century Gothic" pitchFamily="34" charset="0"/>
              </a:rPr>
              <a:t/>
            </a:r>
            <a:br>
              <a:rPr lang="es-MX" sz="3200" b="1" dirty="0">
                <a:latin typeface="Century Gothic" pitchFamily="34" charset="0"/>
              </a:rPr>
            </a:br>
            <a:r>
              <a:rPr lang="es-MX" sz="3200" b="1" dirty="0" smtClean="0">
                <a:latin typeface="Century Gothic" pitchFamily="34" charset="0"/>
              </a:rPr>
              <a:t>¿Qué diferencias, si las hay, emanan de la disponibilidad de dos lenguas contra una sola?</a:t>
            </a:r>
          </a:p>
          <a:p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us.123rf.com/400wm/400/400/fat_fa_tin/fat_fa_tin0803/fat_fa_tin080300043/2673204-retro-lava-flor-plazas-vector.jpg"/>
          <p:cNvPicPr>
            <a:picLocks noChangeAspect="1" noChangeArrowheads="1"/>
          </p:cNvPicPr>
          <p:nvPr/>
        </p:nvPicPr>
        <p:blipFill>
          <a:blip r:embed="rId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</p:nvPr>
        </p:nvGraphicFramePr>
        <p:xfrm>
          <a:off x="899592" y="332656"/>
          <a:ext cx="7992888" cy="6264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4" name="3 CuadroTexto"/>
          <p:cNvSpPr txBox="1"/>
          <p:nvPr/>
        </p:nvSpPr>
        <p:spPr>
          <a:xfrm rot="16200000">
            <a:off x="-2659312" y="2838825"/>
            <a:ext cx="644709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>
                <a:solidFill>
                  <a:srgbClr val="FF0000"/>
                </a:solidFill>
                <a:latin typeface="Gill Sans Ultra Bold" pitchFamily="34" charset="0"/>
              </a:rPr>
              <a:t>James Cummins</a:t>
            </a:r>
            <a:endParaRPr lang="es-MX" sz="4400" b="1" dirty="0">
              <a:solidFill>
                <a:srgbClr val="FF0000"/>
              </a:solidFill>
              <a:latin typeface="Gill Sans Ultra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us.123rf.com/400wm/400/400/fat_fa_tin/fat_fa_tin0803/fat_fa_tin080300043/2673204-retro-lava-flor-plazas-vector.jpg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688632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s-MX" sz="4800" b="1" dirty="0" smtClean="0">
                <a:latin typeface="Century Gothic" pitchFamily="34" charset="0"/>
              </a:rPr>
              <a:t>Es posible que las personas necesiten de cierto nivel relativamente alto de competencias en ambos idiomas para que se presente un efecto positivo.</a:t>
            </a:r>
            <a:endParaRPr lang="es-MX" sz="4800" b="1" dirty="0"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us.123rf.com/400wm/400/400/fat_fa_tin/fat_fa_tin0803/fat_fa_tin080300043/2673204-retro-lava-flor-plazas-vector.jpg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>
                <a:solidFill>
                  <a:srgbClr val="92D050"/>
                </a:solidFill>
                <a:latin typeface="Gill Sans Ultra Bold" pitchFamily="34" charset="0"/>
              </a:rPr>
              <a:t>Hipótesis del sistema </a:t>
            </a:r>
            <a:r>
              <a:rPr lang="es-MX" dirty="0" smtClean="0">
                <a:solidFill>
                  <a:srgbClr val="92D050"/>
                </a:solidFill>
                <a:latin typeface="Gill Sans Ultra Bold" pitchFamily="34" charset="0"/>
              </a:rPr>
              <a:t>Dual</a:t>
            </a:r>
            <a:endParaRPr lang="es-ES" dirty="0">
              <a:solidFill>
                <a:srgbClr val="92D050"/>
              </a:solidFill>
              <a:latin typeface="Gill Sans Ultra Bold" pitchFamily="34" charset="0"/>
            </a:endParaRPr>
          </a:p>
        </p:txBody>
      </p:sp>
      <p:pic>
        <p:nvPicPr>
          <p:cNvPr id="4" name="Picture 2" descr="http://upload.wikimedia.org/wikipedia/commons/thumb/0/0e/Lobes_of_the_brain_NL.svg/250px-Lobes_of_the_brain_NL.svg.pn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1071546"/>
            <a:ext cx="7619817" cy="5425310"/>
          </a:xfrm>
          <a:prstGeom prst="rect">
            <a:avLst/>
          </a:prstGeom>
          <a:noFill/>
        </p:spPr>
      </p:pic>
      <p:sp>
        <p:nvSpPr>
          <p:cNvPr id="6" name="1 Título"/>
          <p:cNvSpPr txBox="1">
            <a:spLocks/>
          </p:cNvSpPr>
          <p:nvPr/>
        </p:nvSpPr>
        <p:spPr>
          <a:xfrm rot="20505225">
            <a:off x="-1514471" y="2385940"/>
            <a:ext cx="8229600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Gill Sans Ultra Bold" pitchFamily="34" charset="0"/>
                <a:ea typeface="+mj-ea"/>
                <a:cs typeface="+mj-cs"/>
              </a:rPr>
              <a:t>ingles</a:t>
            </a:r>
            <a:endParaRPr kumimoji="0" lang="es-ES" sz="4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Gill Sans Ultra Bold" pitchFamily="34" charset="0"/>
              <a:ea typeface="+mj-ea"/>
              <a:cs typeface="+mj-cs"/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 rot="20505225">
            <a:off x="357735" y="3970117"/>
            <a:ext cx="8229600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Gill Sans Ultra Bold" pitchFamily="34" charset="0"/>
                <a:ea typeface="+mj-ea"/>
                <a:cs typeface="+mj-cs"/>
              </a:rPr>
              <a:t>español</a:t>
            </a:r>
            <a:endParaRPr kumimoji="0" lang="es-ES" sz="4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Gill Sans Ultra Bold" pitchFamily="34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us.123rf.com/400wm/400/400/fat_fa_tin/fat_fa_tin0803/fat_fa_tin080300043/2673204-retro-lava-flor-plazas-vector.jpg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4" name="Picture 2" descr="http://upload.wikimedia.org/wikipedia/commons/thumb/0/0e/Lobes_of_the_brain_NL.svg/250px-Lobes_of_the_brain_NL.sv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1432690"/>
            <a:ext cx="7619817" cy="5425310"/>
          </a:xfrm>
          <a:prstGeom prst="rect">
            <a:avLst/>
          </a:prstGeom>
          <a:noFill/>
        </p:spPr>
      </p:pic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MX" dirty="0" smtClean="0">
                <a:solidFill>
                  <a:srgbClr val="92D050"/>
                </a:solidFill>
                <a:latin typeface="Gill Sans Ultra Bold" pitchFamily="34" charset="0"/>
              </a:rPr>
              <a:t>Hipótesis del sistema individual</a:t>
            </a:r>
            <a:endParaRPr lang="es-ES" dirty="0">
              <a:solidFill>
                <a:srgbClr val="92D050"/>
              </a:solidFill>
              <a:latin typeface="Gill Sans Ultra Bold" pitchFamily="34" charset="0"/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1907704" y="2348880"/>
            <a:ext cx="4435053" cy="11937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Gill Sans Ultra Bold" pitchFamily="34" charset="0"/>
                <a:ea typeface="+mj-ea"/>
                <a:cs typeface="+mj-cs"/>
              </a:rPr>
              <a:t>ingles</a:t>
            </a:r>
            <a:endParaRPr kumimoji="0" lang="es-ES" sz="7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Gill Sans Ultra Bold" pitchFamily="34" charset="0"/>
              <a:ea typeface="+mj-ea"/>
              <a:cs typeface="+mj-cs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2915816" y="3573016"/>
            <a:ext cx="4579069" cy="14818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Gill Sans Ultra Bold" pitchFamily="34" charset="0"/>
                <a:ea typeface="+mj-ea"/>
                <a:cs typeface="+mj-cs"/>
              </a:rPr>
              <a:t>español</a:t>
            </a:r>
            <a:endParaRPr kumimoji="0" lang="es-ES" sz="7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Gill Sans Ultra Bold" pitchFamily="34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</TotalTime>
  <Words>148</Words>
  <Application>Microsoft Office PowerPoint</Application>
  <PresentationFormat>Presentación en pantalla (4:3)</PresentationFormat>
  <Paragraphs>23</Paragraphs>
  <Slides>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Diapositiva 1</vt:lpstr>
      <vt:lpstr>Bilingüismo.</vt:lpstr>
      <vt:lpstr>Diapositiva 3</vt:lpstr>
      <vt:lpstr>Diapositiva 4</vt:lpstr>
      <vt:lpstr>Diapositiva 5</vt:lpstr>
      <vt:lpstr>Diapositiva 6</vt:lpstr>
      <vt:lpstr>Hipótesis del sistema Dual</vt:lpstr>
      <vt:lpstr>Hipótesis del sistema individual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pc1</dc:creator>
  <cp:lastModifiedBy>12pack</cp:lastModifiedBy>
  <cp:revision>11</cp:revision>
  <dcterms:created xsi:type="dcterms:W3CDTF">2012-05-30T01:09:38Z</dcterms:created>
  <dcterms:modified xsi:type="dcterms:W3CDTF">2012-05-30T15:05:10Z</dcterms:modified>
</cp:coreProperties>
</file>