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5AE734-E60C-41DD-AD64-21BBB1B27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7F9DBAC-AE2B-4C22-8CE1-ABA39940A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C57F22E-8522-459B-BCA0-801608FD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513AF52-E71D-447E-A627-E93AA3533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7D5C38C-8147-40C9-86DF-E2D97003F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995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807729-57C3-4CF1-9C90-1CC758AA4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F9302EF-7149-4F23-B81F-AAABD1AF2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1DE218E-421A-4D89-8D4A-3B3EF280A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A37640A-5838-4131-AE91-E13FBB082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F7267A8-5E78-4854-AC3D-95F01C2F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223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6A63188-11FF-42C2-B94C-1EBA47174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038538B-E629-43C3-B057-B0F99E327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B53F4D2-81DA-456A-828B-934E85F6B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7245261-0D51-46B0-B588-B60E990E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F53A622-B82D-4C37-8CDF-3C194572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84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56BCFC-6921-4163-858C-735A46FF6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7BCBB9D-A3C7-40E0-9302-39736F4AF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8C71E7-F0E7-4190-8670-D9C85AC0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2F0F5F9-E5BA-4586-BAEE-E72B0AE3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B182444-A33F-4353-A4DD-060BD280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99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A746BF-9951-4F6D-93EB-E245A22AE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0BEF724-18C8-4C78-9D6A-75136C194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EFC6B8A-59D1-4763-906F-E32D5689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32FBDFC-AA17-4E15-A5D6-C64EBDC12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AB3B7A9-A067-4EF0-9D2E-E4E2C39C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28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8BB92D-C25E-422B-848C-60677C09A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120E043-C7FB-4BEA-B559-44244015E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341F622-4546-445F-B441-CC8BFA597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1097C77-1CA8-4D54-9A5B-6D4196F31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DEFD7B8-6A1B-472B-A735-ED5414EA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C0C25AA-4937-4BC5-AF7B-2C073AA8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266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FB384A-30BC-407E-B3C2-9AC8A1298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F8D8C6B-F3DF-448D-A83F-580888A71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C827419-3DD6-4E38-A2EC-1D1669E85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E0BAC814-EC92-4E64-B180-540A65CDC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42E331D-B4DD-42ED-9E0B-701000C6F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9DDB4762-72FD-44AC-9D06-E8844D04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17A5A29A-272B-46E3-9897-F4B1D4F3A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4D1166D1-3D63-49D0-8B78-E7D0A1CF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1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89B44C1-EFDD-472A-8190-E1B5BBF07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23F1FF50-BA2C-4BCE-973E-76264F279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A536C950-4AFA-449B-8E95-330E2A67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5263BEF-E96E-4EDE-B4A4-600F79D8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7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59A76D88-5FCB-4E7D-88BE-483DB97F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06389B46-0B13-4D50-B708-B747E4FE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ADFE92A-D8B6-4834-90B7-015BFFD67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802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EF6650-E423-46F1-927E-0E08EE96F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63C978-ACC9-4506-96B4-2ACB433F6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2FB8882-61B7-484D-9255-CF04337F0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02FD65A-2061-48FF-BC52-B1AADA74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0AF5FEA-FEEC-4780-963D-5751A513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10AABCB-91BD-4196-8F59-FE4CB74CA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4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65DC76-139A-403A-AA7A-E0CB78C88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28C07AD7-FEFB-487D-8772-35A0D04AEB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14BDC3C-6EE9-4CCE-9E13-C3FEE1E20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6669E17-7EC2-4AE8-BE9C-7FCAA1C3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CB8549E-CCA1-4FD3-87B2-36FBCD667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FCBE35C-B600-4D93-8AAD-09A182444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67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EDEFD74-DDE6-46F9-BB3F-56F386669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5316510-65F8-4982-A48D-B4CE2ED38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27E156A-BB9E-4849-8832-C6D53993D2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323C1-EB0A-4EA9-A683-9D18D502D536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18805B4-8EB8-40B5-9CCC-27C0D5CA1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21AC1B3-97A5-49A5-B997-DDA97137A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943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400" b="1" dirty="0"/>
              <a:t>PROPÓSITO: </a:t>
            </a:r>
            <a:r>
              <a:rPr lang="es-ES" sz="4400" dirty="0"/>
              <a:t>Conocer las aplicaciones del uso de las Tic que las alumnas manejan: materiales imprimibles, objetos de aprendizaje y uso de </a:t>
            </a:r>
            <a:r>
              <a:rPr lang="es-ES" sz="4400" dirty="0" smtClean="0"/>
              <a:t>Escuela </a:t>
            </a:r>
            <a:r>
              <a:rPr lang="es-ES" sz="4400" dirty="0"/>
              <a:t>en </a:t>
            </a:r>
            <a:r>
              <a:rPr lang="es-ES" sz="4400" dirty="0" smtClean="0"/>
              <a:t>Red</a:t>
            </a:r>
            <a:r>
              <a:rPr lang="es-ES" sz="4400" b="1" dirty="0"/>
              <a:t> 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919533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MONSERRAT GAMEZ CEPEDA</dc:creator>
  <cp:lastModifiedBy>Usuario de Windows</cp:lastModifiedBy>
  <cp:revision>2</cp:revision>
  <dcterms:created xsi:type="dcterms:W3CDTF">2018-09-25T12:47:17Z</dcterms:created>
  <dcterms:modified xsi:type="dcterms:W3CDTF">2018-09-25T13:15:21Z</dcterms:modified>
</cp:coreProperties>
</file>