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92" d="100"/>
          <a:sy n="92" d="100"/>
        </p:scale>
        <p:origin x="25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05AE734-E60C-41DD-AD64-21BBB1B27D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D7F9DBAC-AE2B-4C22-8CE1-ABA39940AA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0C57F22E-8522-459B-BCA0-801608FDE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513AF52-E71D-447E-A627-E93AA35337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7D5C38C-8147-40C9-86DF-E2D97003F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9951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2807729-57C3-4CF1-9C90-1CC758AA4A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5F9302EF-7149-4F23-B81F-AAABD1AF2B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1DE218E-421A-4D89-8D4A-3B3EF280A1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4A37640A-5838-4131-AE91-E13FBB082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F7267A8-5E78-4854-AC3D-95F01C2F9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12230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36A63188-11FF-42C2-B94C-1EBA47174B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B038538B-E629-43C3-B057-B0F99E3277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B53F4D2-81DA-456A-828B-934E85F6B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57245261-0D51-46B0-B588-B60E990E2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6F53A622-B82D-4C37-8CDF-3C1945726C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7847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A56BCFC-6921-4163-858C-735A46FF6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17BCBB9D-A3C7-40E0-9302-39736F4AF9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868C71E7-F0E7-4190-8670-D9C85AC0A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82F0F5F9-E5BA-4586-BAEE-E72B0AE3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CB182444-A33F-4353-A4DD-060BD280D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11992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A746BF-9951-4F6D-93EB-E245A22AE0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C0BEF724-18C8-4C78-9D6A-75136C1947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EFC6B8A-59D1-4763-906F-E32D5689D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632FBDFC-AA17-4E15-A5D6-C64EBDC123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AB3B7A9-A067-4EF0-9D2E-E4E2C39C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128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78BB92D-C25E-422B-848C-60677C09A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3120E043-C7FB-4BEA-B559-44244015EF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A341F622-4546-445F-B441-CC8BFA5979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1097C77-1CA8-4D54-9A5B-6D4196F31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EDEFD7B8-6A1B-472B-A735-ED5414EAB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3C0C25AA-4937-4BC5-AF7B-2C073AA8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62666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7FB384A-30BC-407E-B3C2-9AC8A1298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F8D8C6B-F3DF-448D-A83F-580888A719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3C827419-3DD6-4E38-A2EC-1D1669E85C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E0BAC814-EC92-4E64-B180-540A65CDCC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342E331D-B4DD-42ED-9E0B-701000C6FF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9DDB4762-72FD-44AC-9D06-E8844D04D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17A5A29A-272B-46E3-9897-F4B1D4F3AD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4D1166D1-3D63-49D0-8B78-E7D0A1CFB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6112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89B44C1-EFDD-472A-8190-E1B5BBF07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23F1FF50-BA2C-4BCE-973E-76264F2791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A536C950-4AFA-449B-8E95-330E2A67FD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25263BEF-E96E-4EDE-B4A4-600F79D82D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34752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59A76D88-5FCB-4E7D-88BE-483DB97FC1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06389B46-0B13-4D50-B708-B747E4FE55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2ADFE92A-D8B6-4834-90B7-015BFFD67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980235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3DEF6650-E423-46F1-927E-0E08EE96F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C063C978-ACC9-4506-96B4-2ACB433F6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A2FB8882-61B7-484D-9255-CF04337F0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D02FD65A-2061-48FF-BC52-B1AADA74C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40AF5FEA-FEEC-4780-963D-5751A5137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910AABCB-91BD-4196-8F59-FE4CB74CA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91448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9965DC76-139A-403A-AA7A-E0CB78C88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28C07AD7-FEFB-487D-8772-35A0D04AEB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F14BDC3C-6EE9-4CCE-9E13-C3FEE1E20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76669E17-7EC2-4AE8-BE9C-7FCAA1C3EA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ACB8549E-CCA1-4FD3-87B2-36FBCD667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0FCBE35C-B600-4D93-8AAD-09A182444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13670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EDEFD74-DDE6-46F9-BB3F-56F3866699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E5316510-65F8-4982-A48D-B4CE2ED381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B27E156A-BB9E-4849-8832-C6D53993D2C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5323C1-EB0A-4EA9-A683-9D18D502D536}" type="datetimeFigureOut">
              <a:rPr lang="es-MX" smtClean="0"/>
              <a:t>25/09/2018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318805B4-8EB8-40B5-9CCC-27C0D5CA1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E21AC1B3-97A5-49A5-B997-DDA97137A3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89413C-3893-4794-B9B1-82D875FBAF7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19438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F83B7B1-FEE7-41D0-97EF-DF36997138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C411A358-AC11-4B3E-96E5-4671197464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" name="3 Imagen">
            <a:extLst>
              <a:ext uri="{FF2B5EF4-FFF2-40B4-BE49-F238E27FC236}">
                <a16:creationId xmlns:a16="http://schemas.microsoft.com/office/drawing/2014/main" xmlns="" id="{DA6D609F-F2F9-40CD-B5DE-21FD8F8BE5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5" name="Rectángulo 4">
            <a:extLst>
              <a:ext uri="{FF2B5EF4-FFF2-40B4-BE49-F238E27FC236}">
                <a16:creationId xmlns:a16="http://schemas.microsoft.com/office/drawing/2014/main" xmlns="" id="{4521D5FE-18AC-4761-BDA2-01DB2765C5FE}"/>
              </a:ext>
            </a:extLst>
          </p:cNvPr>
          <p:cNvSpPr/>
          <p:nvPr/>
        </p:nvSpPr>
        <p:spPr>
          <a:xfrm>
            <a:off x="1317517" y="1854498"/>
            <a:ext cx="8899909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s-ES" sz="4400" b="1" dirty="0"/>
              <a:t>PROPÓSITO: </a:t>
            </a:r>
            <a:r>
              <a:rPr lang="es-ES" sz="4400" dirty="0"/>
              <a:t>Conocer las aplicaciones del uso de las Tic que las alumnas manejan: materiales imprimibles, objetos de aprendizaje y uso de </a:t>
            </a:r>
            <a:r>
              <a:rPr lang="es-ES" sz="4400" dirty="0" smtClean="0"/>
              <a:t>Escuela </a:t>
            </a:r>
            <a:r>
              <a:rPr lang="es-ES" sz="4400" dirty="0"/>
              <a:t>en </a:t>
            </a:r>
            <a:r>
              <a:rPr lang="es-ES" sz="4400" dirty="0" smtClean="0"/>
              <a:t>Red</a:t>
            </a:r>
            <a:r>
              <a:rPr lang="es-ES" sz="4400" b="1" dirty="0"/>
              <a:t> </a:t>
            </a:r>
            <a:endParaRPr lang="es-MX" sz="4400" dirty="0"/>
          </a:p>
        </p:txBody>
      </p:sp>
    </p:spTree>
    <p:extLst>
      <p:ext uri="{BB962C8B-B14F-4D97-AF65-F5344CB8AC3E}">
        <p14:creationId xmlns:p14="http://schemas.microsoft.com/office/powerpoint/2010/main" val="191953388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</Words>
  <Application>Microsoft Office PowerPoint</Application>
  <PresentationFormat>Panorámica</PresentationFormat>
  <Paragraphs>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ELENA MONSERRAT GAMEZ CEPEDA</dc:creator>
  <cp:lastModifiedBy>Usuario de Windows</cp:lastModifiedBy>
  <cp:revision>2</cp:revision>
  <dcterms:created xsi:type="dcterms:W3CDTF">2018-09-25T12:47:17Z</dcterms:created>
  <dcterms:modified xsi:type="dcterms:W3CDTF">2018-09-25T13:15:21Z</dcterms:modified>
</cp:coreProperties>
</file>