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8" r:id="rId4"/>
    <p:sldId id="276" r:id="rId5"/>
    <p:sldId id="277" r:id="rId6"/>
    <p:sldId id="275" r:id="rId7"/>
    <p:sldId id="273" r:id="rId8"/>
    <p:sldId id="282" r:id="rId9"/>
    <p:sldId id="266" r:id="rId10"/>
    <p:sldId id="270" r:id="rId11"/>
    <p:sldId id="267" r:id="rId12"/>
    <p:sldId id="281" r:id="rId13"/>
    <p:sldId id="257" r:id="rId14"/>
    <p:sldId id="283" r:id="rId15"/>
    <p:sldId id="262" r:id="rId16"/>
    <p:sldId id="258" r:id="rId17"/>
    <p:sldId id="261" r:id="rId18"/>
    <p:sldId id="260" r:id="rId19"/>
    <p:sldId id="264" r:id="rId20"/>
    <p:sldId id="263" r:id="rId21"/>
    <p:sldId id="279" r:id="rId22"/>
    <p:sldId id="271" r:id="rId23"/>
    <p:sldId id="268" r:id="rId24"/>
    <p:sldId id="280" r:id="rId25"/>
    <p:sldId id="274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72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42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9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0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11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3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8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5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4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09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E5C0-038C-453C-BA8A-3133BB9382D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7321-3B50-4293-8815-8DDC72265E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4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69152" cy="1600200"/>
          </a:xfrm>
        </p:spPr>
        <p:txBody>
          <a:bodyPr>
            <a:normAutofit fontScale="90000"/>
          </a:bodyPr>
          <a:lstStyle/>
          <a:p>
            <a: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BUILDING </a:t>
            </a:r>
            <a:b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VOCABULARY</a:t>
            </a:r>
            <a:b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es-MX" b="1" dirty="0" smtClean="0">
                <a:latin typeface="Berlin Sans FB" panose="020E0602020502020306" pitchFamily="34" charset="0"/>
              </a:rPr>
              <a:t/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sz="60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PREPOSITIONS OF PLACE</a:t>
            </a:r>
            <a:endParaRPr lang="es-MX" sz="60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2" name="Picture 2" descr="Resultado de imagen para VOCABULA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" y="3573017"/>
            <a:ext cx="9108573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 an the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5652" r="8053" b="59711"/>
          <a:stretch/>
        </p:blipFill>
        <p:spPr bwMode="auto">
          <a:xfrm>
            <a:off x="323528" y="883168"/>
            <a:ext cx="8490545" cy="47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6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re is there 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" y="206800"/>
            <a:ext cx="9186241" cy="64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0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6064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Worksheet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60" y="1665145"/>
            <a:ext cx="4286672" cy="51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rts of the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969"/>
            <a:ext cx="4608512" cy="34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496" y="3789040"/>
            <a:ext cx="9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 LIVE IN</a:t>
            </a:r>
            <a:r>
              <a:rPr lang="es-MX" sz="2400" b="1" dirty="0" smtClean="0">
                <a:solidFill>
                  <a:srgbClr val="FF0000"/>
                </a:solidFill>
              </a:rPr>
              <a:t> A/AN </a:t>
            </a:r>
            <a:r>
              <a:rPr lang="es-MX" sz="2400" dirty="0" smtClean="0"/>
              <a:t>BIG HOUSE WITH </a:t>
            </a:r>
            <a:r>
              <a:rPr lang="es-MX" sz="2400" b="1" dirty="0" smtClean="0">
                <a:solidFill>
                  <a:srgbClr val="FF0000"/>
                </a:solidFill>
              </a:rPr>
              <a:t>A/AN</a:t>
            </a:r>
            <a:r>
              <a:rPr lang="es-MX" sz="2400" dirty="0" smtClean="0"/>
              <a:t> RED ROOF.</a:t>
            </a:r>
          </a:p>
          <a:p>
            <a:endParaRPr lang="es-MX" sz="2400" dirty="0"/>
          </a:p>
          <a:p>
            <a:r>
              <a:rPr lang="es-MX" sz="2400" dirty="0" smtClean="0"/>
              <a:t>DOWNSTAIRS THERE</a:t>
            </a:r>
            <a:r>
              <a:rPr lang="es-MX" sz="2400" b="1" dirty="0" smtClean="0">
                <a:solidFill>
                  <a:srgbClr val="FF0000"/>
                </a:solidFill>
              </a:rPr>
              <a:t> IS/ARE  </a:t>
            </a:r>
            <a:r>
              <a:rPr lang="es-MX" sz="2400" dirty="0" smtClean="0"/>
              <a:t>A HALLWAY, </a:t>
            </a:r>
            <a:r>
              <a:rPr lang="es-MX" sz="2400" b="1" dirty="0" smtClean="0">
                <a:solidFill>
                  <a:srgbClr val="FF0000"/>
                </a:solidFill>
              </a:rPr>
              <a:t>A/AN</a:t>
            </a:r>
            <a:r>
              <a:rPr lang="es-MX" sz="2400" dirty="0" smtClean="0"/>
              <a:t> KITCHEN AND</a:t>
            </a:r>
            <a:r>
              <a:rPr lang="es-MX" sz="2400" b="1" dirty="0" smtClean="0">
                <a:solidFill>
                  <a:srgbClr val="FF0000"/>
                </a:solidFill>
              </a:rPr>
              <a:t> A/AN </a:t>
            </a:r>
            <a:r>
              <a:rPr lang="es-MX" sz="2400" dirty="0" smtClean="0"/>
              <a:t>LIVING ROOM. THE LIVING ROOM HAS </a:t>
            </a:r>
            <a:r>
              <a:rPr lang="es-MX" sz="2400" b="1" dirty="0" smtClean="0">
                <a:solidFill>
                  <a:srgbClr val="FF0000"/>
                </a:solidFill>
              </a:rPr>
              <a:t>A/AN</a:t>
            </a:r>
            <a:r>
              <a:rPr lang="es-MX" sz="2400" dirty="0" smtClean="0"/>
              <a:t> SOFA AND </a:t>
            </a:r>
            <a:r>
              <a:rPr lang="es-MX" sz="2400" b="1" dirty="0" smtClean="0">
                <a:solidFill>
                  <a:srgbClr val="FF0000"/>
                </a:solidFill>
              </a:rPr>
              <a:t>A/AN</a:t>
            </a:r>
            <a:r>
              <a:rPr lang="es-MX" sz="2400" dirty="0" smtClean="0"/>
              <a:t> BIG T. V.  THERE </a:t>
            </a:r>
            <a:r>
              <a:rPr lang="es-MX" sz="2400" b="1" dirty="0" smtClean="0">
                <a:solidFill>
                  <a:srgbClr val="FF0000"/>
                </a:solidFill>
              </a:rPr>
              <a:t>IS/ ISN´T </a:t>
            </a:r>
            <a:r>
              <a:rPr lang="es-MX" sz="2400" dirty="0" smtClean="0"/>
              <a:t>AN ARMCHAIR. </a:t>
            </a:r>
          </a:p>
          <a:p>
            <a:endParaRPr lang="es-MX" sz="2400" dirty="0"/>
          </a:p>
          <a:p>
            <a:r>
              <a:rPr lang="es-MX" sz="2400" dirty="0" smtClean="0"/>
              <a:t>UPSTAIRS, THERE </a:t>
            </a:r>
            <a:r>
              <a:rPr lang="es-MX" sz="2400" b="1" dirty="0" smtClean="0">
                <a:solidFill>
                  <a:srgbClr val="FF0000"/>
                </a:solidFill>
              </a:rPr>
              <a:t>IS/ARE </a:t>
            </a:r>
            <a:r>
              <a:rPr lang="es-MX" sz="2400" dirty="0" smtClean="0"/>
              <a:t>TWO BEDROOMS AND </a:t>
            </a:r>
            <a:r>
              <a:rPr lang="es-MX" sz="2400" b="1" dirty="0" smtClean="0">
                <a:solidFill>
                  <a:srgbClr val="FF0000"/>
                </a:solidFill>
              </a:rPr>
              <a:t>A/AN </a:t>
            </a:r>
            <a:r>
              <a:rPr lang="es-MX" sz="2400" dirty="0" smtClean="0"/>
              <a:t>BATHROOM.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1076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ooms on a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03300"/>
            <a:ext cx="7272807" cy="55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E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T</a:t>
            </a:r>
            <a:r>
              <a:rPr lang="es-MX" sz="8800" b="1" dirty="0" smtClean="0">
                <a:latin typeface="Berlin Sans FB" panose="020E0602020502020306" pitchFamily="34" charset="0"/>
              </a:rPr>
              <a:t>´</a:t>
            </a:r>
            <a:r>
              <a:rPr lang="es-MX" sz="8800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</a:t>
            </a:r>
            <a:r>
              <a:rPr lang="es-MX" sz="8800" b="1" dirty="0" smtClean="0">
                <a:latin typeface="Berlin Sans FB" panose="020E0602020502020306" pitchFamily="34" charset="0"/>
              </a:rPr>
              <a:t> </a:t>
            </a:r>
            <a:r>
              <a:rPr lang="es-MX" sz="8800" b="1" dirty="0" smtClean="0">
                <a:solidFill>
                  <a:srgbClr val="E51BEA"/>
                </a:solidFill>
                <a:latin typeface="Berlin Sans FB" panose="020E0602020502020306" pitchFamily="34" charset="0"/>
              </a:rPr>
              <a:t>P</a:t>
            </a:r>
            <a:r>
              <a:rPr lang="es-MX" sz="8800" b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Y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16816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BEDROOM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92280" y="161420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BATHROOM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408652" y="518419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LIVING</a:t>
            </a:r>
          </a:p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7353890" y="539963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KITCHEN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469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8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kitche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" y="692696"/>
            <a:ext cx="910118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ed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01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edroo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9" y="764704"/>
            <a:ext cx="90890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2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living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01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repositions of 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Image result for prepositions of pl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" y="88329"/>
            <a:ext cx="8786015" cy="658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living roo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94"/>
            <a:ext cx="9100205" cy="48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9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79650"/>
              </p:ext>
            </p:extLst>
          </p:nvPr>
        </p:nvGraphicFramePr>
        <p:xfrm>
          <a:off x="-2" y="0"/>
          <a:ext cx="914400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can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sleep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in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room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can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take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shower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in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room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Yo can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watch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T. V. in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room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can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cook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in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this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room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are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pictures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wall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lamp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bedside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table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mirror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above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sink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coffee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table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baseline="0" dirty="0" err="1" smtClean="0">
                          <a:latin typeface="Comic Sans MS" panose="030F0702030302020204" pitchFamily="66" charset="0"/>
                        </a:rPr>
                        <a:t>between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sofa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armchair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clock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wall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sink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between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shower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toilet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stove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between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cabinets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spoons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baseline="0" dirty="0" err="1" smtClean="0">
                          <a:latin typeface="Comic Sans MS" panose="030F0702030302020204" pitchFamily="66" charset="0"/>
                        </a:rPr>
                        <a:t>above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stove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painting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above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sofa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shoes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baseline="0" dirty="0" smtClean="0"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baseline="0" dirty="0" err="1" smtClean="0">
                          <a:latin typeface="Comic Sans MS" panose="030F0702030302020204" pitchFamily="66" charset="0"/>
                        </a:rPr>
                        <a:t>wardrobe</a:t>
                      </a:r>
                      <a:r>
                        <a:rPr lang="es-MX" sz="1600" b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plant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bookcase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s-MX" sz="1600" b="1" u="sng" dirty="0" smtClean="0">
                          <a:latin typeface="Comic Sans MS" panose="030F0702030302020204" pitchFamily="66" charset="0"/>
                        </a:rPr>
                        <a:t> are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jars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u="sng" dirty="0" err="1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600" b="1" dirty="0" err="1" smtClean="0">
                          <a:latin typeface="Comic Sans MS" panose="030F0702030302020204" pitchFamily="66" charset="0"/>
                        </a:rPr>
                        <a:t>cabinets</a:t>
                      </a:r>
                      <a:r>
                        <a:rPr lang="es-MX" sz="1600" b="1" dirty="0" smtClean="0">
                          <a:latin typeface="Comic Sans MS" panose="030F0702030302020204" pitchFamily="66" charset="0"/>
                        </a:rPr>
                        <a:t>.</a:t>
                      </a:r>
                      <a:endParaRPr lang="es-MX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2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oms and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471" y="-1115449"/>
            <a:ext cx="6453337" cy="91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3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s there are there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746" y="-1142895"/>
            <a:ext cx="648050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47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 an the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5652" r="8053" b="59711"/>
          <a:stretch/>
        </p:blipFill>
        <p:spPr bwMode="auto">
          <a:xfrm>
            <a:off x="-20827" y="3672408"/>
            <a:ext cx="45577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 an the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5652" r="8053" b="59711"/>
          <a:stretch/>
        </p:blipFill>
        <p:spPr bwMode="auto">
          <a:xfrm>
            <a:off x="4605294" y="3643569"/>
            <a:ext cx="45577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 an the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5652" r="8053" b="59711"/>
          <a:stretch/>
        </p:blipFill>
        <p:spPr bwMode="auto">
          <a:xfrm>
            <a:off x="-3388" y="505511"/>
            <a:ext cx="45577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 an the exerc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5652" r="8053" b="59711"/>
          <a:stretch/>
        </p:blipFill>
        <p:spPr bwMode="auto">
          <a:xfrm>
            <a:off x="4622733" y="476672"/>
            <a:ext cx="45577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3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oms and furni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9868" r="2825" b="27360"/>
          <a:stretch/>
        </p:blipFill>
        <p:spPr bwMode="auto">
          <a:xfrm>
            <a:off x="818534" y="30889"/>
            <a:ext cx="6993826" cy="68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9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6064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Worksheet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60" y="1665145"/>
            <a:ext cx="4286672" cy="51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0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E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T</a:t>
            </a:r>
            <a:r>
              <a:rPr lang="es-MX" sz="8800" b="1" dirty="0" smtClean="0">
                <a:latin typeface="Berlin Sans FB" panose="020E0602020502020306" pitchFamily="34" charset="0"/>
              </a:rPr>
              <a:t>´</a:t>
            </a:r>
            <a:r>
              <a:rPr lang="es-MX" sz="8800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</a:t>
            </a:r>
            <a:r>
              <a:rPr lang="es-MX" sz="8800" b="1" dirty="0" smtClean="0">
                <a:latin typeface="Berlin Sans FB" panose="020E0602020502020306" pitchFamily="34" charset="0"/>
              </a:rPr>
              <a:t> </a:t>
            </a:r>
            <a:r>
              <a:rPr lang="es-MX" sz="8800" b="1" dirty="0" smtClean="0">
                <a:solidFill>
                  <a:srgbClr val="E51BEA"/>
                </a:solidFill>
                <a:latin typeface="Berlin Sans FB" panose="020E0602020502020306" pitchFamily="34" charset="0"/>
              </a:rPr>
              <a:t>P</a:t>
            </a:r>
            <a:r>
              <a:rPr lang="es-MX" sz="8800" b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Y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9218" name="Picture 2" descr="Image result for PICASSO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8"/>
          <a:stretch/>
        </p:blipFill>
        <p:spPr bwMode="auto">
          <a:xfrm>
            <a:off x="140458" y="3284984"/>
            <a:ext cx="4157430" cy="33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" y="1916832"/>
            <a:ext cx="85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/>
              <a:t>Draw</a:t>
            </a:r>
            <a:r>
              <a:rPr lang="es-MX" sz="3600" b="1" dirty="0" smtClean="0"/>
              <a:t> a ____    _____ </a:t>
            </a:r>
            <a:r>
              <a:rPr lang="es-MX" sz="3600" b="1" dirty="0" err="1" smtClean="0"/>
              <a:t>the</a:t>
            </a:r>
            <a:r>
              <a:rPr lang="es-MX" sz="3600" b="1" dirty="0" smtClean="0"/>
              <a:t> ____________.</a:t>
            </a:r>
            <a:endParaRPr lang="es-MX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4008" y="3200777"/>
            <a:ext cx="1656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/>
              <a:t>Heart</a:t>
            </a:r>
            <a:endParaRPr lang="es-MX" sz="2800" b="1" dirty="0" smtClean="0"/>
          </a:p>
          <a:p>
            <a:r>
              <a:rPr lang="es-MX" sz="2800" b="1" dirty="0" err="1" smtClean="0"/>
              <a:t>Square</a:t>
            </a:r>
            <a:endParaRPr lang="es-MX" sz="2800" b="1" dirty="0" smtClean="0"/>
          </a:p>
          <a:p>
            <a:r>
              <a:rPr lang="es-MX" sz="2800" b="1" dirty="0" smtClean="0"/>
              <a:t>Moon</a:t>
            </a:r>
          </a:p>
          <a:p>
            <a:r>
              <a:rPr lang="es-MX" sz="2800" b="1" dirty="0" err="1" smtClean="0"/>
              <a:t>Triangle</a:t>
            </a:r>
            <a:endParaRPr lang="es-MX" sz="2800" b="1" dirty="0" smtClean="0"/>
          </a:p>
          <a:p>
            <a:r>
              <a:rPr lang="es-MX" sz="2800" b="1" dirty="0" err="1" smtClean="0"/>
              <a:t>Star</a:t>
            </a:r>
            <a:endParaRPr lang="es-MX" sz="2800" b="1" dirty="0" smtClean="0"/>
          </a:p>
          <a:p>
            <a:r>
              <a:rPr lang="es-MX" sz="2800" b="1" dirty="0" err="1" smtClean="0"/>
              <a:t>Sun</a:t>
            </a:r>
            <a:endParaRPr lang="es-MX" sz="2800" b="1" dirty="0" smtClean="0"/>
          </a:p>
          <a:p>
            <a:r>
              <a:rPr lang="es-MX" sz="2800" b="1" dirty="0" err="1" smtClean="0"/>
              <a:t>circle</a:t>
            </a:r>
            <a:endParaRPr lang="es-MX" sz="2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7020272" y="2852936"/>
            <a:ext cx="1656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In </a:t>
            </a:r>
          </a:p>
          <a:p>
            <a:r>
              <a:rPr lang="es-MX" sz="2800" b="1" dirty="0" err="1" smtClean="0"/>
              <a:t>On</a:t>
            </a:r>
            <a:endParaRPr lang="es-MX" sz="2800" b="1" dirty="0" smtClean="0"/>
          </a:p>
          <a:p>
            <a:r>
              <a:rPr lang="es-MX" sz="2800" b="1" dirty="0" err="1" smtClean="0"/>
              <a:t>Under</a:t>
            </a:r>
            <a:endParaRPr lang="es-MX" sz="2800" b="1" dirty="0" smtClean="0"/>
          </a:p>
          <a:p>
            <a:r>
              <a:rPr lang="es-MX" sz="2800" b="1" dirty="0" err="1" smtClean="0"/>
              <a:t>Next</a:t>
            </a:r>
            <a:r>
              <a:rPr lang="es-MX" sz="2800" b="1" dirty="0" smtClean="0"/>
              <a:t> to</a:t>
            </a:r>
          </a:p>
          <a:p>
            <a:r>
              <a:rPr lang="es-MX" sz="2800" b="1" dirty="0" err="1" smtClean="0"/>
              <a:t>Behind</a:t>
            </a:r>
            <a:endParaRPr lang="es-MX" sz="2800" b="1" dirty="0" smtClean="0"/>
          </a:p>
          <a:p>
            <a:r>
              <a:rPr lang="es-MX" sz="2800" b="1" dirty="0" err="1" smtClean="0"/>
              <a:t>Between</a:t>
            </a:r>
            <a:endParaRPr lang="es-MX" sz="2800" b="1" dirty="0" smtClean="0"/>
          </a:p>
          <a:p>
            <a:r>
              <a:rPr lang="es-MX" sz="2800" b="1" dirty="0" smtClean="0"/>
              <a:t>In </a:t>
            </a:r>
            <a:r>
              <a:rPr lang="es-MX" sz="2800" b="1" dirty="0" err="1" smtClean="0"/>
              <a:t>front</a:t>
            </a:r>
            <a:r>
              <a:rPr lang="es-MX" sz="2800" b="1" dirty="0" smtClean="0"/>
              <a:t> of</a:t>
            </a:r>
          </a:p>
          <a:p>
            <a:r>
              <a:rPr lang="es-MX" sz="2800" b="1" dirty="0" err="1" smtClean="0"/>
              <a:t>Above</a:t>
            </a:r>
            <a:r>
              <a:rPr lang="es-MX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5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691680" y="332656"/>
            <a:ext cx="5400600" cy="6192687"/>
            <a:chOff x="1043608" y="155197"/>
            <a:chExt cx="4752528" cy="5218019"/>
          </a:xfrm>
        </p:grpSpPr>
        <p:sp>
          <p:nvSpPr>
            <p:cNvPr id="2" name="1 Rectángulo"/>
            <p:cNvSpPr/>
            <p:nvPr/>
          </p:nvSpPr>
          <p:spPr>
            <a:xfrm>
              <a:off x="1043608" y="1700808"/>
              <a:ext cx="2592288" cy="2520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2 Estrella de 5 puntas"/>
            <p:cNvSpPr/>
            <p:nvPr/>
          </p:nvSpPr>
          <p:spPr>
            <a:xfrm>
              <a:off x="1835696" y="155197"/>
              <a:ext cx="1008112" cy="864096"/>
            </a:xfrm>
            <a:prstGeom prst="star5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3 Elipse"/>
            <p:cNvSpPr/>
            <p:nvPr/>
          </p:nvSpPr>
          <p:spPr>
            <a:xfrm>
              <a:off x="2051720" y="1196752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Triángulo isósceles"/>
            <p:cNvSpPr/>
            <p:nvPr/>
          </p:nvSpPr>
          <p:spPr>
            <a:xfrm>
              <a:off x="4788024" y="3140968"/>
              <a:ext cx="1008112" cy="108012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Corazón"/>
            <p:cNvSpPr/>
            <p:nvPr/>
          </p:nvSpPr>
          <p:spPr>
            <a:xfrm>
              <a:off x="1403648" y="2240868"/>
              <a:ext cx="1800200" cy="169218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Sol"/>
            <p:cNvSpPr/>
            <p:nvPr/>
          </p:nvSpPr>
          <p:spPr>
            <a:xfrm>
              <a:off x="1835696" y="4221088"/>
              <a:ext cx="1152128" cy="1152128"/>
            </a:xfrm>
            <a:prstGeom prst="su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Luna"/>
            <p:cNvSpPr/>
            <p:nvPr/>
          </p:nvSpPr>
          <p:spPr>
            <a:xfrm>
              <a:off x="3923928" y="3140968"/>
              <a:ext cx="720080" cy="1080120"/>
            </a:xfrm>
            <a:prstGeom prst="mo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752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69152" cy="1600200"/>
          </a:xfrm>
        </p:spPr>
        <p:txBody>
          <a:bodyPr>
            <a:normAutofit fontScale="90000"/>
          </a:bodyPr>
          <a:lstStyle/>
          <a:p>
            <a: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BUILDING </a:t>
            </a:r>
            <a:b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VOCABULARY</a:t>
            </a:r>
            <a:br>
              <a:rPr lang="es-MX" sz="49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es-MX" b="1" dirty="0" smtClean="0">
                <a:latin typeface="Berlin Sans FB" panose="020E0602020502020306" pitchFamily="34" charset="0"/>
              </a:rPr>
              <a:t/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sz="72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ROOMS &amp; FURNITURE</a:t>
            </a:r>
            <a:endParaRPr lang="es-MX" sz="72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2" name="Picture 2" descr="Resultado de imagen para VOCABULA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" y="3573017"/>
            <a:ext cx="9108573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9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ooms on a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03300"/>
            <a:ext cx="7272807" cy="55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E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T</a:t>
            </a:r>
            <a:r>
              <a:rPr lang="es-MX" sz="8800" b="1" dirty="0" smtClean="0">
                <a:latin typeface="Berlin Sans FB" panose="020E0602020502020306" pitchFamily="34" charset="0"/>
              </a:rPr>
              <a:t>´</a:t>
            </a:r>
            <a:r>
              <a:rPr lang="es-MX" sz="8800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</a:t>
            </a:r>
            <a:r>
              <a:rPr lang="es-MX" sz="8800" b="1" dirty="0" smtClean="0">
                <a:latin typeface="Berlin Sans FB" panose="020E0602020502020306" pitchFamily="34" charset="0"/>
              </a:rPr>
              <a:t> </a:t>
            </a:r>
            <a:r>
              <a:rPr lang="es-MX" sz="8800" b="1" dirty="0" smtClean="0">
                <a:solidFill>
                  <a:srgbClr val="E51BEA"/>
                </a:solidFill>
                <a:latin typeface="Berlin Sans FB" panose="020E0602020502020306" pitchFamily="34" charset="0"/>
              </a:rPr>
              <a:t>P</a:t>
            </a:r>
            <a:r>
              <a:rPr lang="es-MX" sz="8800" b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Y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16816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BEDROOM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92280" y="161420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BATHROOM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408652" y="518419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LIVING</a:t>
            </a:r>
          </a:p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ROOM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7353890" y="539963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KITCHEN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1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60648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8800" b="1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Worksheet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60" y="1665145"/>
            <a:ext cx="4286672" cy="51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 an 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669674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732240" y="620688"/>
            <a:ext cx="2411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/>
              <a:t>______ </a:t>
            </a:r>
            <a:r>
              <a:rPr lang="es-MX" sz="2400" i="1" dirty="0" err="1" smtClean="0"/>
              <a:t>bed</a:t>
            </a:r>
            <a:endParaRPr lang="es-MX" sz="2400" i="1" dirty="0" smtClean="0"/>
          </a:p>
          <a:p>
            <a:endParaRPr lang="es-MX" sz="2400" i="1" dirty="0"/>
          </a:p>
          <a:p>
            <a:r>
              <a:rPr lang="es-MX" sz="2400" i="1" dirty="0" smtClean="0"/>
              <a:t>______ </a:t>
            </a:r>
            <a:r>
              <a:rPr lang="es-MX" sz="2400" i="1" dirty="0" err="1" smtClean="0"/>
              <a:t>lamp</a:t>
            </a:r>
            <a:endParaRPr lang="es-MX" sz="2400" i="1" dirty="0" smtClean="0"/>
          </a:p>
          <a:p>
            <a:endParaRPr lang="es-MX" sz="2400" i="1" dirty="0"/>
          </a:p>
          <a:p>
            <a:endParaRPr lang="es-MX" sz="2400" i="1" dirty="0" smtClean="0"/>
          </a:p>
          <a:p>
            <a:endParaRPr lang="es-MX" sz="2400" i="1" dirty="0"/>
          </a:p>
          <a:p>
            <a:r>
              <a:rPr lang="es-MX" sz="2400" i="1" dirty="0" smtClean="0"/>
              <a:t>______ </a:t>
            </a:r>
            <a:r>
              <a:rPr lang="es-MX" sz="2400" i="1" dirty="0" err="1" smtClean="0"/>
              <a:t>armchair</a:t>
            </a:r>
            <a:endParaRPr lang="es-MX" sz="2400" i="1" dirty="0" smtClean="0"/>
          </a:p>
          <a:p>
            <a:endParaRPr lang="es-MX" sz="2400" i="1" dirty="0"/>
          </a:p>
          <a:p>
            <a:r>
              <a:rPr lang="es-MX" sz="2400" i="1" dirty="0" smtClean="0"/>
              <a:t>______ oven</a:t>
            </a:r>
          </a:p>
          <a:p>
            <a:endParaRPr lang="es-MX" sz="2400" i="1" dirty="0"/>
          </a:p>
          <a:p>
            <a:endParaRPr lang="es-MX" sz="2400" i="1" dirty="0" smtClean="0"/>
          </a:p>
          <a:p>
            <a:endParaRPr lang="es-MX" sz="2400" i="1" dirty="0"/>
          </a:p>
          <a:p>
            <a:endParaRPr lang="es-MX" sz="2400" i="1" dirty="0" smtClean="0"/>
          </a:p>
          <a:p>
            <a:r>
              <a:rPr lang="es-MX" sz="2400" i="1" dirty="0" smtClean="0"/>
              <a:t>______ </a:t>
            </a:r>
            <a:r>
              <a:rPr lang="es-MX" sz="2400" i="1" dirty="0" err="1" smtClean="0"/>
              <a:t>Sun</a:t>
            </a:r>
            <a:endParaRPr lang="es-MX" sz="2400" i="1" dirty="0" smtClean="0"/>
          </a:p>
          <a:p>
            <a:endParaRPr lang="es-MX" sz="2400" i="1" dirty="0"/>
          </a:p>
          <a:p>
            <a:r>
              <a:rPr lang="es-MX" sz="2400" i="1" dirty="0" smtClean="0"/>
              <a:t>______ </a:t>
            </a:r>
            <a:r>
              <a:rPr lang="es-MX" sz="2400" i="1" dirty="0" err="1" smtClean="0"/>
              <a:t>world</a:t>
            </a:r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val="3399643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248</Words>
  <Application>Microsoft Office PowerPoint</Application>
  <PresentationFormat>Presentación en pantalla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BUILDING  VOCABULARY  PREPOSITIONS OF PLACE</vt:lpstr>
      <vt:lpstr>Presentación de PowerPoint</vt:lpstr>
      <vt:lpstr>Presentación de PowerPoint</vt:lpstr>
      <vt:lpstr>Presentación de PowerPoint</vt:lpstr>
      <vt:lpstr>Presentación de PowerPoint</vt:lpstr>
      <vt:lpstr>BUILDING  VOCABULARY  ROOMS &amp; FURNITURE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DELL!</dc:creator>
  <cp:lastModifiedBy>DELL!</cp:lastModifiedBy>
  <cp:revision>23</cp:revision>
  <dcterms:created xsi:type="dcterms:W3CDTF">2018-05-21T18:20:30Z</dcterms:created>
  <dcterms:modified xsi:type="dcterms:W3CDTF">2018-06-01T17:31:58Z</dcterms:modified>
</cp:coreProperties>
</file>