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9B28874-BD58-46A7-90FC-950A188B27C1}" type="datetimeFigureOut">
              <a:rPr lang="es-MX" smtClean="0"/>
              <a:t>04/09/2019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EC5DEBD-116D-460B-84FA-986CF32B6AB7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33365" y="3068960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es-ES" dirty="0"/>
              <a:t>TALLER DE TECNICAS Y ESTRATEGIAS DE MÚSICA Y CANTO EN PREESCOLAR - GUITARRA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33365" y="4760659"/>
            <a:ext cx="3309803" cy="1260629"/>
          </a:xfrm>
        </p:spPr>
        <p:txBody>
          <a:bodyPr/>
          <a:lstStyle/>
          <a:p>
            <a:r>
              <a:rPr lang="es-MX" dirty="0" smtClean="0"/>
              <a:t>Prof. Jesús Armando Posada Hernández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682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sz="2800" dirty="0"/>
              <a:t>El Taller posee una serie de propósitos acordes con el perfil de la futura educadora empleando para ello técnicas y estrategias para el área de música y canto en preescolar, con el trabajo en un instrumento específico, la guitarra</a:t>
            </a:r>
            <a:r>
              <a:rPr lang="es-ES" sz="2800" dirty="0" smtClean="0"/>
              <a:t>.</a:t>
            </a:r>
          </a:p>
          <a:p>
            <a:pPr marL="0" indent="0" algn="just">
              <a:buNone/>
            </a:pPr>
            <a:endParaRPr lang="es-ES" sz="2800" dirty="0"/>
          </a:p>
          <a:p>
            <a:pPr marL="0" indent="0" algn="just">
              <a:buNone/>
            </a:pPr>
            <a:r>
              <a:rPr lang="es-ES" sz="2800" dirty="0"/>
              <a:t>Es un Taller práctico, de producción musical y de impacto social, académico y cultural.</a:t>
            </a:r>
            <a:endParaRPr lang="es-MX" sz="2800" dirty="0"/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endParaRPr lang="es-ES" sz="2800" dirty="0" smtClean="0"/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462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DESCRIPCIÓN GENERAL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sz="2800" dirty="0"/>
              <a:t>El Taller de Guitarra se desarrolla en </a:t>
            </a:r>
            <a:r>
              <a:rPr lang="es-ES" sz="2800" dirty="0" smtClean="0"/>
              <a:t>4 </a:t>
            </a:r>
            <a:r>
              <a:rPr lang="es-ES" sz="2800" dirty="0"/>
              <a:t>sesiones a la </a:t>
            </a:r>
            <a:r>
              <a:rPr lang="es-ES" sz="2800" dirty="0" smtClean="0"/>
              <a:t>semana, una </a:t>
            </a:r>
            <a:r>
              <a:rPr lang="es-ES" sz="2800" dirty="0"/>
              <a:t>sesión diaria de 7:00 a 7:45 am</a:t>
            </a:r>
            <a:r>
              <a:rPr lang="es-ES" sz="2800" dirty="0" smtClean="0"/>
              <a:t>.</a:t>
            </a:r>
          </a:p>
          <a:p>
            <a:pPr marL="0" indent="0" algn="just">
              <a:buNone/>
            </a:pPr>
            <a:endParaRPr lang="es-MX" sz="2800" dirty="0"/>
          </a:p>
          <a:p>
            <a:pPr marL="0" indent="0" algn="just">
              <a:buNone/>
            </a:pPr>
            <a:r>
              <a:rPr lang="es-ES" sz="2800" dirty="0"/>
              <a:t>Se abordan temas musicales de diferente género, estilo y ritmo según las necesidades y eventos </a:t>
            </a:r>
            <a:r>
              <a:rPr lang="es-ES" sz="2800" dirty="0" smtClean="0"/>
              <a:t>sociales, académicos y culturales </a:t>
            </a:r>
            <a:r>
              <a:rPr lang="es-ES" sz="2800" dirty="0"/>
              <a:t>de la Institución.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280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COMPETENCIAS DEL PERFIL DE EGRESO (GENÉRICAS)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84176"/>
            <a:ext cx="8280920" cy="5661248"/>
          </a:xfrm>
        </p:spPr>
        <p:txBody>
          <a:bodyPr>
            <a:noAutofit/>
          </a:bodyPr>
          <a:lstStyle/>
          <a:p>
            <a:pPr lvl="0" algn="just"/>
            <a:r>
              <a:rPr lang="es-MX" sz="2000" dirty="0"/>
              <a:t>Aprendan a expresar sus emociones y a trabajar en colaboración, mediante el diálogo y a respetar las reglas de convivencia en el </a:t>
            </a:r>
            <a:r>
              <a:rPr lang="es-MX" sz="2000" dirty="0" smtClean="0"/>
              <a:t>taller.</a:t>
            </a:r>
            <a:endParaRPr lang="es-MX" sz="2000" dirty="0"/>
          </a:p>
          <a:p>
            <a:pPr lvl="0" algn="just"/>
            <a:r>
              <a:rPr lang="es-MX" sz="2000" dirty="0"/>
              <a:t>Adquieran confianza para expresarse, a través de la </a:t>
            </a:r>
            <a:r>
              <a:rPr lang="es-MX" sz="2000" dirty="0" smtClean="0"/>
              <a:t>Música.</a:t>
            </a:r>
            <a:endParaRPr lang="es-MX" sz="2000" dirty="0"/>
          </a:p>
          <a:p>
            <a:pPr lvl="0" algn="just"/>
            <a:r>
              <a:rPr lang="es-MX" sz="2000" dirty="0"/>
              <a:t>Mejoren su capacidad de escucha y enriquezcan su </a:t>
            </a:r>
            <a:r>
              <a:rPr lang="es-MX" sz="2000" dirty="0" smtClean="0"/>
              <a:t>comunicación.</a:t>
            </a:r>
            <a:endParaRPr lang="es-MX" sz="2000" dirty="0"/>
          </a:p>
          <a:p>
            <a:pPr lvl="0" algn="just"/>
            <a:r>
              <a:rPr lang="es-MX" sz="2000" dirty="0"/>
              <a:t>Desarrollen interés y gusto por la música, usen diversos estilos o ritmos y sepan </a:t>
            </a:r>
            <a:r>
              <a:rPr lang="es-MX" sz="2000" dirty="0" smtClean="0"/>
              <a:t>emplearlos.</a:t>
            </a:r>
            <a:endParaRPr lang="es-MX" sz="2000" dirty="0"/>
          </a:p>
          <a:p>
            <a:pPr lvl="0" algn="just"/>
            <a:r>
              <a:rPr lang="es-MX" sz="2000" dirty="0"/>
              <a:t>Usen la imaginación y la fantasía, la iniciativa y la creatividad para expresarse por medio del lenguaje musical y apreciar manifestaciones artísticas y culturales de su entorno y de otros contextos.</a:t>
            </a:r>
          </a:p>
          <a:p>
            <a:pPr lvl="0" algn="just"/>
            <a:r>
              <a:rPr lang="es-MX" sz="2000" dirty="0"/>
              <a:t>Mejoren sus habilidades de coordinación, control y manipulación de la </a:t>
            </a:r>
            <a:r>
              <a:rPr lang="es-MX" sz="2000" dirty="0" smtClean="0"/>
              <a:t>guitarra.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84812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COMPETENCIAS DEL TALLER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Que las alumnas:</a:t>
            </a:r>
            <a:endParaRPr lang="es-MX" dirty="0"/>
          </a:p>
          <a:p>
            <a:pPr lvl="0"/>
            <a:r>
              <a:rPr lang="es-MX" dirty="0"/>
              <a:t>Trabajen en colaboración para expresar sus emociones.</a:t>
            </a:r>
          </a:p>
          <a:p>
            <a:pPr lvl="0"/>
            <a:r>
              <a:rPr lang="es-MX" dirty="0"/>
              <a:t>Respeten, dialoguen y convivan en Taller.</a:t>
            </a:r>
          </a:p>
          <a:p>
            <a:pPr lvl="0"/>
            <a:r>
              <a:rPr lang="es-MX" dirty="0"/>
              <a:t>Se expresen a través de la Música</a:t>
            </a:r>
          </a:p>
          <a:p>
            <a:pPr lvl="0"/>
            <a:r>
              <a:rPr lang="es-MX" dirty="0"/>
              <a:t>Incrementen su capacidad de escucha y de comunicación.</a:t>
            </a:r>
          </a:p>
          <a:p>
            <a:pPr lvl="0"/>
            <a:r>
              <a:rPr lang="es-MX" dirty="0"/>
              <a:t>Amplíen sus conocimientos, interés y gusto por la música</a:t>
            </a:r>
          </a:p>
          <a:p>
            <a:pPr lvl="0"/>
            <a:r>
              <a:rPr lang="es-MX" dirty="0"/>
              <a:t>Desarrollen la imaginación, la fantasía y la creatividad a través de la música.</a:t>
            </a:r>
          </a:p>
          <a:p>
            <a:pPr lvl="0"/>
            <a:r>
              <a:rPr lang="es-MX" dirty="0"/>
              <a:t>Desarrollen sus habilidades e incrementen sus habilidades psicomotrices.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98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ESTRUCTURA DEL TALLER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/>
          <a:lstStyle/>
          <a:p>
            <a:pPr lvl="0"/>
            <a:r>
              <a:rPr lang="es-ES" sz="2800" dirty="0"/>
              <a:t>Afinación</a:t>
            </a:r>
            <a:endParaRPr lang="es-MX" sz="2800" dirty="0"/>
          </a:p>
          <a:p>
            <a:pPr lvl="0"/>
            <a:r>
              <a:rPr lang="es-ES" sz="2800" dirty="0"/>
              <a:t>Dictado</a:t>
            </a:r>
            <a:endParaRPr lang="es-MX" sz="2800" dirty="0"/>
          </a:p>
          <a:p>
            <a:pPr lvl="0"/>
            <a:r>
              <a:rPr lang="es-ES" sz="2800" dirty="0"/>
              <a:t>Ubicación de las notas en el Instrumento</a:t>
            </a:r>
            <a:endParaRPr lang="es-MX" sz="2800" dirty="0"/>
          </a:p>
          <a:p>
            <a:pPr lvl="0"/>
            <a:r>
              <a:rPr lang="es-ES" sz="2800" dirty="0"/>
              <a:t>Estudio/Repaso</a:t>
            </a:r>
            <a:endParaRPr lang="es-MX" sz="2800" dirty="0"/>
          </a:p>
          <a:p>
            <a:pPr lvl="0"/>
            <a:r>
              <a:rPr lang="es-ES" sz="2800" dirty="0"/>
              <a:t>Ensamble</a:t>
            </a:r>
            <a:endParaRPr lang="es-MX" sz="2800" dirty="0"/>
          </a:p>
          <a:p>
            <a:pPr lvl="0"/>
            <a:r>
              <a:rPr lang="es-ES" sz="2800" dirty="0"/>
              <a:t>Ensayo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960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ORIENTACIONES GENERALES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2800" dirty="0"/>
              <a:t>La actividad diaria es un tanto recurrente en su dinámica, como Taller el propósito fundamental es reproducir música adaptada a guitarra. El repertorio puede ser tan variado pero siempre en respuesta a las necesidades e inquietudes de las alumnas o de la Institución.</a:t>
            </a:r>
            <a:endParaRPr lang="es-MX" sz="2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4213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s-ES" dirty="0" smtClean="0"/>
              <a:t>ACTIVIDADES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Autofit/>
          </a:bodyPr>
          <a:lstStyle/>
          <a:p>
            <a:pPr lvl="0"/>
            <a:r>
              <a:rPr lang="es-ES" sz="2800" dirty="0"/>
              <a:t>Conocimiento técnico- teórico de la guitarra como instrumento.</a:t>
            </a:r>
            <a:endParaRPr lang="es-MX" sz="2800" dirty="0"/>
          </a:p>
          <a:p>
            <a:pPr lvl="0"/>
            <a:r>
              <a:rPr lang="es-ES" sz="2800" dirty="0"/>
              <a:t>Afinación de la guitarra</a:t>
            </a:r>
            <a:endParaRPr lang="es-MX" sz="2800" dirty="0"/>
          </a:p>
          <a:p>
            <a:pPr lvl="0"/>
            <a:r>
              <a:rPr lang="es-ES" sz="2800" dirty="0"/>
              <a:t>Empleo de la mano izquierda</a:t>
            </a:r>
            <a:endParaRPr lang="es-MX" sz="2800" dirty="0"/>
          </a:p>
          <a:p>
            <a:pPr lvl="0"/>
            <a:r>
              <a:rPr lang="es-ES" sz="2800" dirty="0"/>
              <a:t>Acordes mayores y menores</a:t>
            </a:r>
            <a:endParaRPr lang="es-MX" sz="2800" dirty="0"/>
          </a:p>
          <a:p>
            <a:pPr lvl="0"/>
            <a:r>
              <a:rPr lang="es-ES" sz="2800" dirty="0"/>
              <a:t>Empleo de la mano derecha</a:t>
            </a:r>
            <a:endParaRPr lang="es-MX" sz="2800" dirty="0"/>
          </a:p>
          <a:p>
            <a:pPr lvl="0"/>
            <a:r>
              <a:rPr lang="es-ES" sz="2800" dirty="0"/>
              <a:t>Arpegios de 3 y 4 notas </a:t>
            </a:r>
            <a:endParaRPr lang="es-MX" sz="2800" dirty="0"/>
          </a:p>
          <a:p>
            <a:pPr lvl="0"/>
            <a:r>
              <a:rPr lang="es-ES" sz="2800" dirty="0"/>
              <a:t>Audición de </a:t>
            </a:r>
            <a:r>
              <a:rPr lang="es-ES" sz="2800" dirty="0" smtClean="0"/>
              <a:t>música - Selección</a:t>
            </a:r>
            <a:endParaRPr lang="es-MX" sz="2800" dirty="0"/>
          </a:p>
          <a:p>
            <a:pPr lvl="0"/>
            <a:r>
              <a:rPr lang="es-ES" sz="2800" dirty="0"/>
              <a:t>Requintos</a:t>
            </a:r>
            <a:endParaRPr lang="es-MX" sz="2800" dirty="0"/>
          </a:p>
          <a:p>
            <a:pPr lvl="0"/>
            <a:r>
              <a:rPr lang="es-ES" sz="2800" dirty="0"/>
              <a:t>Ritmos a  </a:t>
            </a:r>
            <a:r>
              <a:rPr lang="es-ES" sz="2800" dirty="0" smtClean="0"/>
              <a:t>3/4, 4/4 y 6/8</a:t>
            </a:r>
            <a:endParaRPr lang="es-MX" sz="2800" dirty="0"/>
          </a:p>
          <a:p>
            <a:pPr lvl="0"/>
            <a:r>
              <a:rPr lang="es-ES" sz="2800" dirty="0"/>
              <a:t>Montaje de </a:t>
            </a:r>
            <a:r>
              <a:rPr lang="es-ES" sz="2800" dirty="0" smtClean="0"/>
              <a:t>repertorio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8475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EVALUACIÓN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ES_tradnl" dirty="0" smtClean="0"/>
              <a:t>				</a:t>
            </a:r>
            <a:r>
              <a:rPr lang="es-ES_tradnl" dirty="0"/>
              <a:t>%</a:t>
            </a:r>
            <a:endParaRPr lang="es-MX" dirty="0"/>
          </a:p>
          <a:p>
            <a:pPr lvl="0"/>
            <a:r>
              <a:rPr lang="es-ES_tradnl" dirty="0"/>
              <a:t>Asistencia			</a:t>
            </a:r>
            <a:r>
              <a:rPr lang="es-ES_tradnl" dirty="0" smtClean="0"/>
              <a:t>60</a:t>
            </a:r>
            <a:endParaRPr lang="es-MX" dirty="0"/>
          </a:p>
          <a:p>
            <a:pPr lvl="0"/>
            <a:r>
              <a:rPr lang="es-ES_tradnl" dirty="0"/>
              <a:t>Práctica en </a:t>
            </a:r>
            <a:r>
              <a:rPr lang="es-ES_tradnl" dirty="0" smtClean="0"/>
              <a:t>clase</a:t>
            </a:r>
            <a:r>
              <a:rPr lang="es-ES_tradnl" dirty="0"/>
              <a:t>	</a:t>
            </a:r>
            <a:r>
              <a:rPr lang="es-ES_tradnl" dirty="0" smtClean="0"/>
              <a:t>20</a:t>
            </a:r>
            <a:r>
              <a:rPr lang="es-ES_tradnl" dirty="0"/>
              <a:t>		</a:t>
            </a:r>
            <a:endParaRPr lang="es-MX" dirty="0"/>
          </a:p>
          <a:p>
            <a:pPr marL="68580" indent="0">
              <a:buNone/>
            </a:pPr>
            <a:r>
              <a:rPr lang="es-ES_tradnl" dirty="0"/>
              <a:t>(Ejecución en Taller y Antología))</a:t>
            </a:r>
            <a:endParaRPr lang="es-MX" dirty="0"/>
          </a:p>
          <a:p>
            <a:r>
              <a:rPr lang="es-ES_tradnl" dirty="0"/>
              <a:t>Presentaciones		20	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574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</TotalTime>
  <Words>432</Words>
  <Application>Microsoft Office PowerPoint</Application>
  <PresentationFormat>Presentación en pantalla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Austin</vt:lpstr>
      <vt:lpstr>TALLER DE TECNICAS Y ESTRATEGIAS DE MÚSICA Y CANTO EN PREESCOLAR - GUITARRA </vt:lpstr>
      <vt:lpstr>PROPÓSITO</vt:lpstr>
      <vt:lpstr>DESCRIPCIÓN GENERAL</vt:lpstr>
      <vt:lpstr>COMPETENCIAS DEL PERFIL DE EGRESO (GENÉRICAS) </vt:lpstr>
      <vt:lpstr>COMPETENCIAS DEL TALLER </vt:lpstr>
      <vt:lpstr>ESTRUCTURA DEL TALLER </vt:lpstr>
      <vt:lpstr>ORIENTACIONES GENERALES </vt:lpstr>
      <vt:lpstr>ACTIVIDADES</vt:lpstr>
      <vt:lpstr>EVALUACIÓN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GUITARRA</dc:title>
  <dc:creator>Tremendo Posada</dc:creator>
  <cp:lastModifiedBy>Tremendo Posada</cp:lastModifiedBy>
  <cp:revision>6</cp:revision>
  <dcterms:created xsi:type="dcterms:W3CDTF">2019-01-23T14:20:29Z</dcterms:created>
  <dcterms:modified xsi:type="dcterms:W3CDTF">2019-09-04T18:54:39Z</dcterms:modified>
</cp:coreProperties>
</file>