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60" r:id="rId5"/>
    <p:sldId id="259" r:id="rId6"/>
  </p:sldIdLst>
  <p:sldSz cx="6858000" cy="9144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5" d="100"/>
          <a:sy n="55" d="100"/>
        </p:scale>
        <p:origin x="-2118" y="-10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4A7BD-86CA-41FD-AB60-1EA515C25ABD}" type="datetimeFigureOut">
              <a:rPr lang="es-MX" smtClean="0"/>
              <a:t>12/06/2019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51DA4-AC0F-4447-8728-4A7E5ACF0C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95253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4A7BD-86CA-41FD-AB60-1EA515C25ABD}" type="datetimeFigureOut">
              <a:rPr lang="es-MX" smtClean="0"/>
              <a:t>12/06/2019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51DA4-AC0F-4447-8728-4A7E5ACF0C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45780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4A7BD-86CA-41FD-AB60-1EA515C25ABD}" type="datetimeFigureOut">
              <a:rPr lang="es-MX" smtClean="0"/>
              <a:t>12/06/2019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51DA4-AC0F-4447-8728-4A7E5ACF0C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07614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4A7BD-86CA-41FD-AB60-1EA515C25ABD}" type="datetimeFigureOut">
              <a:rPr lang="es-MX" smtClean="0"/>
              <a:t>12/06/2019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51DA4-AC0F-4447-8728-4A7E5ACF0C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19336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4A7BD-86CA-41FD-AB60-1EA515C25ABD}" type="datetimeFigureOut">
              <a:rPr lang="es-MX" smtClean="0"/>
              <a:t>12/06/2019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51DA4-AC0F-4447-8728-4A7E5ACF0C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93431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4A7BD-86CA-41FD-AB60-1EA515C25ABD}" type="datetimeFigureOut">
              <a:rPr lang="es-MX" smtClean="0"/>
              <a:t>12/06/2019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51DA4-AC0F-4447-8728-4A7E5ACF0C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07599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4A7BD-86CA-41FD-AB60-1EA515C25ABD}" type="datetimeFigureOut">
              <a:rPr lang="es-MX" smtClean="0"/>
              <a:t>12/06/2019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51DA4-AC0F-4447-8728-4A7E5ACF0C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4112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4A7BD-86CA-41FD-AB60-1EA515C25ABD}" type="datetimeFigureOut">
              <a:rPr lang="es-MX" smtClean="0"/>
              <a:t>12/06/2019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51DA4-AC0F-4447-8728-4A7E5ACF0C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3564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4A7BD-86CA-41FD-AB60-1EA515C25ABD}" type="datetimeFigureOut">
              <a:rPr lang="es-MX" smtClean="0"/>
              <a:t>12/06/2019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51DA4-AC0F-4447-8728-4A7E5ACF0C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54460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4A7BD-86CA-41FD-AB60-1EA515C25ABD}" type="datetimeFigureOut">
              <a:rPr lang="es-MX" smtClean="0"/>
              <a:t>12/06/2019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51DA4-AC0F-4447-8728-4A7E5ACF0C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69434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4A7BD-86CA-41FD-AB60-1EA515C25ABD}" type="datetimeFigureOut">
              <a:rPr lang="es-MX" smtClean="0"/>
              <a:t>12/06/2019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51DA4-AC0F-4447-8728-4A7E5ACF0C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84187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E4A7BD-86CA-41FD-AB60-1EA515C25ABD}" type="datetimeFigureOut">
              <a:rPr lang="es-MX" smtClean="0"/>
              <a:t>12/06/2019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C51DA4-AC0F-4447-8728-4A7E5ACF0C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421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4800" b="1" dirty="0" smtClean="0"/>
              <a:t>PET WRITING – PART 1</a:t>
            </a:r>
            <a:endParaRPr lang="es-MX" sz="48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 smtClean="0"/>
              <a:t>In PET Writing Part 1:  </a:t>
            </a:r>
          </a:p>
          <a:p>
            <a:pPr lvl="1" algn="just"/>
            <a:r>
              <a:rPr lang="en-US" dirty="0" smtClean="0"/>
              <a:t>Candidates have six pairs of sentences, of which one is the example and they are all on the same topic.  </a:t>
            </a:r>
            <a:endParaRPr lang="en-US" dirty="0"/>
          </a:p>
          <a:p>
            <a:pPr lvl="1" algn="just"/>
            <a:r>
              <a:rPr lang="en-US" dirty="0" smtClean="0"/>
              <a:t>Each pair of sentences has the same meaning but different grammar, as in the student’s worksheet 1, but the second sentence has a gap which they have to complete, as in the earlier example on the board.  </a:t>
            </a:r>
          </a:p>
          <a:p>
            <a:pPr lvl="1" algn="just"/>
            <a:r>
              <a:rPr lang="en-US" dirty="0" smtClean="0"/>
              <a:t>There are one, two or three words needed to fill in the gap in the second sentence.  </a:t>
            </a:r>
          </a:p>
          <a:p>
            <a:pPr lvl="1" algn="just"/>
            <a:r>
              <a:rPr lang="en-US" dirty="0" smtClean="0"/>
              <a:t>Candidates should write only these missing words on the answer sheet. </a:t>
            </a:r>
          </a:p>
          <a:p>
            <a:pPr lvl="1" algn="just"/>
            <a:r>
              <a:rPr lang="en-US" dirty="0" smtClean="0"/>
              <a:t>Candidates must spell their answers correctly.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323811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23" t="5707" r="22738" b="5163"/>
          <a:stretch/>
        </p:blipFill>
        <p:spPr bwMode="auto">
          <a:xfrm>
            <a:off x="25763" y="1764659"/>
            <a:ext cx="6832238" cy="63357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5 Título"/>
          <p:cNvSpPr>
            <a:spLocks noGrp="1"/>
          </p:cNvSpPr>
          <p:nvPr>
            <p:ph type="title"/>
          </p:nvPr>
        </p:nvSpPr>
        <p:spPr>
          <a:xfrm>
            <a:off x="342900" y="35496"/>
            <a:ext cx="6172200" cy="1524000"/>
          </a:xfrm>
        </p:spPr>
        <p:txBody>
          <a:bodyPr>
            <a:normAutofit/>
          </a:bodyPr>
          <a:lstStyle/>
          <a:p>
            <a:r>
              <a:rPr lang="es-MX" sz="5400" b="1" dirty="0" smtClean="0"/>
              <a:t>TIPS FOR STUDENTS</a:t>
            </a:r>
            <a:endParaRPr lang="es-MX" sz="5400" b="1" dirty="0"/>
          </a:p>
        </p:txBody>
      </p:sp>
    </p:spTree>
    <p:extLst>
      <p:ext uri="{BB962C8B-B14F-4D97-AF65-F5344CB8AC3E}">
        <p14:creationId xmlns:p14="http://schemas.microsoft.com/office/powerpoint/2010/main" val="1063523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470" t="3066" r="22429" b="8962"/>
          <a:stretch/>
        </p:blipFill>
        <p:spPr bwMode="auto">
          <a:xfrm>
            <a:off x="25879" y="755576"/>
            <a:ext cx="6832121" cy="6246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72" t="48821" r="22319" b="27116"/>
          <a:stretch/>
        </p:blipFill>
        <p:spPr bwMode="auto">
          <a:xfrm>
            <a:off x="1" y="7060175"/>
            <a:ext cx="6858000" cy="17602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764704" y="0"/>
            <a:ext cx="53285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000" b="1" dirty="0" smtClean="0">
                <a:solidFill>
                  <a:srgbClr val="FF0000"/>
                </a:solidFill>
              </a:rPr>
              <a:t>TASK 1</a:t>
            </a:r>
            <a:endParaRPr lang="es-MX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93905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1536412"/>
              </p:ext>
            </p:extLst>
          </p:nvPr>
        </p:nvGraphicFramePr>
        <p:xfrm>
          <a:off x="72234" y="899592"/>
          <a:ext cx="6741142" cy="82444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70571"/>
                <a:gridCol w="3370571"/>
              </a:tblGrid>
              <a:tr h="916045">
                <a:tc>
                  <a:txBody>
                    <a:bodyPr/>
                    <a:lstStyle/>
                    <a:p>
                      <a:pPr algn="ctr"/>
                      <a:r>
                        <a:rPr lang="es-MX" sz="2800" dirty="0" smtClean="0"/>
                        <a:t>SENTENCES</a:t>
                      </a:r>
                      <a:endParaRPr lang="es-MX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800" dirty="0" smtClean="0"/>
                        <a:t>STRUCTURE</a:t>
                      </a:r>
                      <a:endParaRPr lang="es-MX" sz="2800" dirty="0"/>
                    </a:p>
                  </a:txBody>
                  <a:tcPr anchor="ctr"/>
                </a:tc>
              </a:tr>
              <a:tr h="916045">
                <a:tc>
                  <a:txBody>
                    <a:bodyPr/>
                    <a:lstStyle/>
                    <a:p>
                      <a:r>
                        <a:rPr lang="es-MX" sz="1200" dirty="0" smtClean="0"/>
                        <a:t>1.</a:t>
                      </a:r>
                    </a:p>
                    <a:p>
                      <a:endParaRPr lang="es-MX" sz="1200" dirty="0" smtClean="0"/>
                    </a:p>
                    <a:p>
                      <a:r>
                        <a:rPr lang="es-MX" sz="1200" dirty="0" smtClean="0"/>
                        <a:t>2.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200" dirty="0"/>
                    </a:p>
                  </a:txBody>
                  <a:tcPr/>
                </a:tc>
              </a:tr>
              <a:tr h="916045">
                <a:tc>
                  <a:txBody>
                    <a:bodyPr/>
                    <a:lstStyle/>
                    <a:p>
                      <a:r>
                        <a:rPr lang="es-MX" sz="1200" dirty="0" smtClean="0"/>
                        <a:t>1.</a:t>
                      </a:r>
                    </a:p>
                    <a:p>
                      <a:endParaRPr lang="es-MX" sz="1200" dirty="0" smtClean="0"/>
                    </a:p>
                    <a:p>
                      <a:r>
                        <a:rPr lang="es-MX" sz="1200" dirty="0" smtClean="0"/>
                        <a:t>2.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200" dirty="0"/>
                    </a:p>
                  </a:txBody>
                  <a:tcPr/>
                </a:tc>
              </a:tr>
              <a:tr h="916045">
                <a:tc>
                  <a:txBody>
                    <a:bodyPr/>
                    <a:lstStyle/>
                    <a:p>
                      <a:r>
                        <a:rPr lang="es-MX" sz="1200" dirty="0" smtClean="0"/>
                        <a:t>1.</a:t>
                      </a:r>
                    </a:p>
                    <a:p>
                      <a:endParaRPr lang="es-MX" sz="1200" dirty="0" smtClean="0"/>
                    </a:p>
                    <a:p>
                      <a:r>
                        <a:rPr lang="es-MX" sz="1200" dirty="0" smtClean="0"/>
                        <a:t>2.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200" dirty="0"/>
                    </a:p>
                  </a:txBody>
                  <a:tcPr/>
                </a:tc>
              </a:tr>
              <a:tr h="916045">
                <a:tc>
                  <a:txBody>
                    <a:bodyPr/>
                    <a:lstStyle/>
                    <a:p>
                      <a:r>
                        <a:rPr lang="es-MX" sz="1200" dirty="0" smtClean="0"/>
                        <a:t>1.</a:t>
                      </a:r>
                    </a:p>
                    <a:p>
                      <a:endParaRPr lang="es-MX" sz="1200" dirty="0" smtClean="0"/>
                    </a:p>
                    <a:p>
                      <a:r>
                        <a:rPr lang="es-MX" sz="1200" dirty="0" smtClean="0"/>
                        <a:t>2.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200" dirty="0"/>
                    </a:p>
                  </a:txBody>
                  <a:tcPr/>
                </a:tc>
              </a:tr>
              <a:tr h="916045">
                <a:tc>
                  <a:txBody>
                    <a:bodyPr/>
                    <a:lstStyle/>
                    <a:p>
                      <a:r>
                        <a:rPr lang="es-MX" sz="1200" dirty="0" smtClean="0"/>
                        <a:t>1.</a:t>
                      </a:r>
                    </a:p>
                    <a:p>
                      <a:endParaRPr lang="es-MX" sz="1200" dirty="0" smtClean="0"/>
                    </a:p>
                    <a:p>
                      <a:r>
                        <a:rPr lang="es-MX" sz="1200" dirty="0" smtClean="0"/>
                        <a:t>2.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200" dirty="0"/>
                    </a:p>
                  </a:txBody>
                  <a:tcPr/>
                </a:tc>
              </a:tr>
              <a:tr h="916045">
                <a:tc>
                  <a:txBody>
                    <a:bodyPr/>
                    <a:lstStyle/>
                    <a:p>
                      <a:r>
                        <a:rPr lang="es-MX" sz="1200" dirty="0" smtClean="0"/>
                        <a:t>1.</a:t>
                      </a:r>
                    </a:p>
                    <a:p>
                      <a:endParaRPr lang="es-MX" sz="1200" dirty="0" smtClean="0"/>
                    </a:p>
                    <a:p>
                      <a:r>
                        <a:rPr lang="es-MX" sz="1200" dirty="0" smtClean="0"/>
                        <a:t>2.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200" dirty="0"/>
                    </a:p>
                  </a:txBody>
                  <a:tcPr/>
                </a:tc>
              </a:tr>
              <a:tr h="916045">
                <a:tc>
                  <a:txBody>
                    <a:bodyPr/>
                    <a:lstStyle/>
                    <a:p>
                      <a:r>
                        <a:rPr lang="es-MX" sz="1200" dirty="0" smtClean="0"/>
                        <a:t>1.</a:t>
                      </a:r>
                    </a:p>
                    <a:p>
                      <a:endParaRPr lang="es-MX" sz="1200" dirty="0" smtClean="0"/>
                    </a:p>
                    <a:p>
                      <a:r>
                        <a:rPr lang="es-MX" sz="1200" dirty="0" smtClean="0"/>
                        <a:t>2.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200" dirty="0"/>
                    </a:p>
                  </a:txBody>
                  <a:tcPr/>
                </a:tc>
              </a:tr>
              <a:tr h="916045">
                <a:tc>
                  <a:txBody>
                    <a:bodyPr/>
                    <a:lstStyle/>
                    <a:p>
                      <a:r>
                        <a:rPr lang="es-MX" sz="1200" dirty="0" smtClean="0"/>
                        <a:t>1.</a:t>
                      </a:r>
                    </a:p>
                    <a:p>
                      <a:endParaRPr lang="es-MX" sz="1200" dirty="0" smtClean="0"/>
                    </a:p>
                    <a:p>
                      <a:r>
                        <a:rPr lang="es-MX" sz="1200" dirty="0" smtClean="0"/>
                        <a:t>2.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2 CuadroTexto"/>
          <p:cNvSpPr txBox="1"/>
          <p:nvPr/>
        </p:nvSpPr>
        <p:spPr>
          <a:xfrm>
            <a:off x="764704" y="0"/>
            <a:ext cx="53285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000" b="1" dirty="0" smtClean="0">
                <a:solidFill>
                  <a:srgbClr val="FF0000"/>
                </a:solidFill>
              </a:rPr>
              <a:t>TASK 1 - ANSWERS</a:t>
            </a:r>
            <a:endParaRPr lang="es-MX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69947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757" t="3066" r="30342" b="2594"/>
          <a:stretch/>
        </p:blipFill>
        <p:spPr bwMode="auto">
          <a:xfrm>
            <a:off x="188640" y="611560"/>
            <a:ext cx="6525344" cy="82599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764704" y="0"/>
            <a:ext cx="53285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000" b="1" dirty="0" smtClean="0">
                <a:solidFill>
                  <a:srgbClr val="FF0000"/>
                </a:solidFill>
              </a:rPr>
              <a:t>TASK 2</a:t>
            </a:r>
            <a:endParaRPr lang="es-MX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950929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157</Words>
  <Application>Microsoft Office PowerPoint</Application>
  <PresentationFormat>Presentación en pantalla (4:3)</PresentationFormat>
  <Paragraphs>37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PET WRITING – PART 1</vt:lpstr>
      <vt:lpstr>TIPS FOR STUDENTS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PET WRITING – PART 1</dc:title>
  <dc:creator>DELL!</dc:creator>
  <cp:lastModifiedBy>DELL!</cp:lastModifiedBy>
  <cp:revision>2</cp:revision>
  <dcterms:created xsi:type="dcterms:W3CDTF">2019-06-12T14:37:27Z</dcterms:created>
  <dcterms:modified xsi:type="dcterms:W3CDTF">2019-06-12T14:53:26Z</dcterms:modified>
</cp:coreProperties>
</file>