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6858000" cy="9144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2268" y="-10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271BE-BC50-4DFB-937C-A167CC7762C6}" type="datetimeFigureOut">
              <a:rPr lang="es-MX" smtClean="0"/>
              <a:t>12/06/2019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8793C-3EA3-455C-9705-66754CD5F77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73492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271BE-BC50-4DFB-937C-A167CC7762C6}" type="datetimeFigureOut">
              <a:rPr lang="es-MX" smtClean="0"/>
              <a:t>12/06/2019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8793C-3EA3-455C-9705-66754CD5F77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85686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271BE-BC50-4DFB-937C-A167CC7762C6}" type="datetimeFigureOut">
              <a:rPr lang="es-MX" smtClean="0"/>
              <a:t>12/06/2019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8793C-3EA3-455C-9705-66754CD5F77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6366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271BE-BC50-4DFB-937C-A167CC7762C6}" type="datetimeFigureOut">
              <a:rPr lang="es-MX" smtClean="0"/>
              <a:t>12/06/2019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8793C-3EA3-455C-9705-66754CD5F77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09601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271BE-BC50-4DFB-937C-A167CC7762C6}" type="datetimeFigureOut">
              <a:rPr lang="es-MX" smtClean="0"/>
              <a:t>12/06/2019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8793C-3EA3-455C-9705-66754CD5F77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0628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271BE-BC50-4DFB-937C-A167CC7762C6}" type="datetimeFigureOut">
              <a:rPr lang="es-MX" smtClean="0"/>
              <a:t>12/06/2019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8793C-3EA3-455C-9705-66754CD5F77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11265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271BE-BC50-4DFB-937C-A167CC7762C6}" type="datetimeFigureOut">
              <a:rPr lang="es-MX" smtClean="0"/>
              <a:t>12/06/2019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8793C-3EA3-455C-9705-66754CD5F77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021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271BE-BC50-4DFB-937C-A167CC7762C6}" type="datetimeFigureOut">
              <a:rPr lang="es-MX" smtClean="0"/>
              <a:t>12/06/2019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8793C-3EA3-455C-9705-66754CD5F77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59799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271BE-BC50-4DFB-937C-A167CC7762C6}" type="datetimeFigureOut">
              <a:rPr lang="es-MX" smtClean="0"/>
              <a:t>12/06/2019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8793C-3EA3-455C-9705-66754CD5F77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70294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271BE-BC50-4DFB-937C-A167CC7762C6}" type="datetimeFigureOut">
              <a:rPr lang="es-MX" smtClean="0"/>
              <a:t>12/06/2019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8793C-3EA3-455C-9705-66754CD5F77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4059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271BE-BC50-4DFB-937C-A167CC7762C6}" type="datetimeFigureOut">
              <a:rPr lang="es-MX" smtClean="0"/>
              <a:t>12/06/2019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8793C-3EA3-455C-9705-66754CD5F77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5187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B271BE-BC50-4DFB-937C-A167CC7762C6}" type="datetimeFigureOut">
              <a:rPr lang="es-MX" smtClean="0"/>
              <a:t>12/06/2019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78793C-3EA3-455C-9705-66754CD5F77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6407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44624" y="527720"/>
            <a:ext cx="6758508" cy="1524000"/>
          </a:xfrm>
        </p:spPr>
        <p:txBody>
          <a:bodyPr>
            <a:noAutofit/>
          </a:bodyPr>
          <a:lstStyle/>
          <a:p>
            <a:r>
              <a:rPr lang="es-MX" sz="5400" b="1" dirty="0" smtClean="0"/>
              <a:t>PET WRITING – PART 3</a:t>
            </a:r>
            <a:endParaRPr lang="es-MX" sz="54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236" t="55163" r="27789" b="20381"/>
          <a:stretch/>
        </p:blipFill>
        <p:spPr bwMode="auto">
          <a:xfrm>
            <a:off x="0" y="3869228"/>
            <a:ext cx="6858000" cy="23589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44999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671736"/>
            <a:ext cx="6172200" cy="1524000"/>
          </a:xfrm>
        </p:spPr>
        <p:txBody>
          <a:bodyPr>
            <a:normAutofit fontScale="90000"/>
          </a:bodyPr>
          <a:lstStyle/>
          <a:p>
            <a:r>
              <a:rPr lang="es-MX" b="1" dirty="0" smtClean="0">
                <a:solidFill>
                  <a:srgbClr val="FF0000"/>
                </a:solidFill>
              </a:rPr>
              <a:t>TASK 1 ANALYSIS</a:t>
            </a:r>
            <a:br>
              <a:rPr lang="es-MX" b="1" dirty="0" smtClean="0">
                <a:solidFill>
                  <a:srgbClr val="FF0000"/>
                </a:solidFill>
              </a:rPr>
            </a:br>
            <a:r>
              <a:rPr lang="es-MX" sz="3100" dirty="0" err="1" smtClean="0"/>
              <a:t>Answer</a:t>
            </a:r>
            <a:r>
              <a:rPr lang="es-MX" sz="3100" dirty="0" smtClean="0"/>
              <a:t> </a:t>
            </a:r>
            <a:r>
              <a:rPr lang="es-MX" sz="3100" dirty="0" err="1" smtClean="0"/>
              <a:t>the</a:t>
            </a:r>
            <a:r>
              <a:rPr lang="es-MX" sz="3100" dirty="0" smtClean="0"/>
              <a:t> </a:t>
            </a:r>
            <a:r>
              <a:rPr lang="es-MX" sz="3100" dirty="0" err="1" smtClean="0"/>
              <a:t>following</a:t>
            </a:r>
            <a:r>
              <a:rPr lang="es-MX" sz="3100" dirty="0" smtClean="0"/>
              <a:t> </a:t>
            </a:r>
            <a:r>
              <a:rPr lang="es-MX" sz="3100" dirty="0" err="1" smtClean="0"/>
              <a:t>questions</a:t>
            </a:r>
            <a:r>
              <a:rPr lang="es-MX" sz="3100" dirty="0" smtClean="0"/>
              <a:t> to plan </a:t>
            </a:r>
            <a:r>
              <a:rPr lang="es-MX" sz="3100" dirty="0" err="1" smtClean="0"/>
              <a:t>your</a:t>
            </a:r>
            <a:r>
              <a:rPr lang="es-MX" sz="3100" dirty="0" smtClean="0"/>
              <a:t> </a:t>
            </a:r>
            <a:r>
              <a:rPr lang="es-MX" sz="3100" dirty="0" err="1" smtClean="0"/>
              <a:t>answer</a:t>
            </a:r>
            <a:r>
              <a:rPr lang="es-MX" sz="3100" dirty="0" smtClean="0"/>
              <a:t>.</a:t>
            </a:r>
            <a:endParaRPr lang="es-MX" sz="31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889" t="27175" r="35069" b="14945"/>
          <a:stretch/>
        </p:blipFill>
        <p:spPr bwMode="auto">
          <a:xfrm>
            <a:off x="91278" y="2915816"/>
            <a:ext cx="6650090" cy="5688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199193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 Título"/>
          <p:cNvSpPr>
            <a:spLocks noGrp="1"/>
          </p:cNvSpPr>
          <p:nvPr>
            <p:ph type="title"/>
          </p:nvPr>
        </p:nvSpPr>
        <p:spPr>
          <a:xfrm>
            <a:off x="342900" y="395536"/>
            <a:ext cx="6172200" cy="1524000"/>
          </a:xfrm>
        </p:spPr>
        <p:txBody>
          <a:bodyPr>
            <a:normAutofit fontScale="90000"/>
          </a:bodyPr>
          <a:lstStyle/>
          <a:p>
            <a:r>
              <a:rPr lang="es-MX" b="1" dirty="0" smtClean="0">
                <a:solidFill>
                  <a:srgbClr val="FF0000"/>
                </a:solidFill>
              </a:rPr>
              <a:t>TASK 1 ANALYSIS</a:t>
            </a:r>
            <a:br>
              <a:rPr lang="es-MX" b="1" dirty="0" smtClean="0">
                <a:solidFill>
                  <a:srgbClr val="FF0000"/>
                </a:solidFill>
              </a:rPr>
            </a:br>
            <a:r>
              <a:rPr lang="es-MX" sz="3100" dirty="0" err="1" smtClean="0"/>
              <a:t>Answer</a:t>
            </a:r>
            <a:r>
              <a:rPr lang="es-MX" sz="3100" dirty="0" smtClean="0"/>
              <a:t> </a:t>
            </a:r>
            <a:r>
              <a:rPr lang="es-MX" sz="3100" dirty="0" err="1" smtClean="0"/>
              <a:t>the</a:t>
            </a:r>
            <a:r>
              <a:rPr lang="es-MX" sz="3100" dirty="0" smtClean="0"/>
              <a:t> </a:t>
            </a:r>
            <a:r>
              <a:rPr lang="es-MX" sz="3100" dirty="0" err="1" smtClean="0"/>
              <a:t>following</a:t>
            </a:r>
            <a:r>
              <a:rPr lang="es-MX" sz="3100" dirty="0" smtClean="0"/>
              <a:t> </a:t>
            </a:r>
            <a:r>
              <a:rPr lang="es-MX" sz="3100" dirty="0" err="1" smtClean="0"/>
              <a:t>questions</a:t>
            </a:r>
            <a:r>
              <a:rPr lang="es-MX" sz="3100" dirty="0" smtClean="0"/>
              <a:t> to plan </a:t>
            </a:r>
            <a:r>
              <a:rPr lang="es-MX" sz="3100" dirty="0" err="1" smtClean="0"/>
              <a:t>your</a:t>
            </a:r>
            <a:r>
              <a:rPr lang="es-MX" sz="3100" dirty="0" smtClean="0"/>
              <a:t> </a:t>
            </a:r>
            <a:r>
              <a:rPr lang="es-MX" sz="3100" dirty="0" err="1" smtClean="0"/>
              <a:t>answer</a:t>
            </a:r>
            <a:r>
              <a:rPr lang="es-MX" sz="3100" dirty="0" smtClean="0"/>
              <a:t>.</a:t>
            </a:r>
            <a:endParaRPr lang="es-MX" sz="31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36" t="24456" r="37972" b="14674"/>
          <a:stretch/>
        </p:blipFill>
        <p:spPr bwMode="auto">
          <a:xfrm>
            <a:off x="0" y="1979712"/>
            <a:ext cx="6858000" cy="66501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107477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>
                <a:solidFill>
                  <a:srgbClr val="FF0000"/>
                </a:solidFill>
              </a:rPr>
              <a:t>TASK 1</a:t>
            </a:r>
            <a:endParaRPr lang="es-MX" b="1" dirty="0">
              <a:solidFill>
                <a:srgbClr val="FF0000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986" t="12677" r="31131"/>
          <a:stretch/>
        </p:blipFill>
        <p:spPr bwMode="auto">
          <a:xfrm>
            <a:off x="-15415" y="1445989"/>
            <a:ext cx="6873415" cy="751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8010598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13</Words>
  <Application>Microsoft Office PowerPoint</Application>
  <PresentationFormat>Presentación en pantalla (4:3)</PresentationFormat>
  <Paragraphs>4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PET WRITING – PART 3</vt:lpstr>
      <vt:lpstr>TASK 1 ANALYSIS Answer the following questions to plan your answer.</vt:lpstr>
      <vt:lpstr>TASK 1 ANALYSIS Answer the following questions to plan your answer.</vt:lpstr>
      <vt:lpstr>TASK 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PET WRITING – PART 3</dc:title>
  <dc:creator>DELL!</dc:creator>
  <cp:lastModifiedBy>DELL!</cp:lastModifiedBy>
  <cp:revision>1</cp:revision>
  <dcterms:created xsi:type="dcterms:W3CDTF">2019-06-12T23:06:41Z</dcterms:created>
  <dcterms:modified xsi:type="dcterms:W3CDTF">2019-06-12T23:12:16Z</dcterms:modified>
</cp:coreProperties>
</file>