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63" r:id="rId5"/>
    <p:sldId id="264" r:id="rId6"/>
    <p:sldId id="272" r:id="rId7"/>
  </p:sldIdLst>
  <p:sldSz cx="6858000" cy="12192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40" d="100"/>
          <a:sy n="40" d="100"/>
        </p:scale>
        <p:origin x="2280" y="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9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1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59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71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0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4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0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3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2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3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6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02CB-8BBB-4E20-A527-84C37D5C4CEE}" type="datetimeFigureOut">
              <a:rPr lang="es-MX" smtClean="0"/>
              <a:t>12/09/2019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7A70-F259-4EA6-B1E8-C18011DD9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9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095" y="3619500"/>
            <a:ext cx="63830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Lesson</a:t>
            </a:r>
            <a:r>
              <a:rPr lang="es-MX" sz="6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</a:p>
          <a:p>
            <a:pPr algn="ctr"/>
            <a:r>
              <a:rPr lang="es-MX" sz="6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es-MX" sz="6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es-ES" sz="6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9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6858001" cy="11902966"/>
            <a:chOff x="0" y="0"/>
            <a:chExt cx="6858001" cy="1149306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11712" t="15743" r="22636" b="23898"/>
            <a:stretch/>
          </p:blipFill>
          <p:spPr>
            <a:xfrm>
              <a:off x="0" y="0"/>
              <a:ext cx="6858000" cy="60381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17606" t="33755" r="26344" b="29709"/>
            <a:stretch/>
          </p:blipFill>
          <p:spPr>
            <a:xfrm>
              <a:off x="1" y="6195848"/>
              <a:ext cx="6858000" cy="529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07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6858000" cy="11776841"/>
            <a:chOff x="0" y="0"/>
            <a:chExt cx="6858000" cy="1146153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4488" t="16478" r="11094" b="56051"/>
            <a:stretch/>
          </p:blipFill>
          <p:spPr>
            <a:xfrm>
              <a:off x="0" y="0"/>
              <a:ext cx="6858000" cy="4382813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29899" t="23474" r="17589" b="24107"/>
            <a:stretch/>
          </p:blipFill>
          <p:spPr>
            <a:xfrm>
              <a:off x="78986" y="4672826"/>
              <a:ext cx="6619526" cy="6788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8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845" t="16934" r="17776" b="28996"/>
          <a:stretch/>
        </p:blipFill>
        <p:spPr>
          <a:xfrm>
            <a:off x="63796" y="170121"/>
            <a:ext cx="6751674" cy="60605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247" t="36337" r="16904" b="22456"/>
          <a:stretch/>
        </p:blipFill>
        <p:spPr>
          <a:xfrm>
            <a:off x="63796" y="5932966"/>
            <a:ext cx="6751674" cy="63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4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340" t="16715" r="44636" b="43605"/>
          <a:stretch/>
        </p:blipFill>
        <p:spPr>
          <a:xfrm>
            <a:off x="107056" y="15766"/>
            <a:ext cx="6687879" cy="61881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735" t="40480" r="37486" b="24637"/>
          <a:stretch/>
        </p:blipFill>
        <p:spPr>
          <a:xfrm>
            <a:off x="107055" y="6443329"/>
            <a:ext cx="6687879" cy="53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 rotWithShape="1">
          <a:blip r:embed="rId2"/>
          <a:srcRect l="29200" t="53997" r="18475" b="29144"/>
          <a:stretch/>
        </p:blipFill>
        <p:spPr>
          <a:xfrm>
            <a:off x="198981" y="1045398"/>
            <a:ext cx="6379536" cy="217405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2900" y="3352800"/>
            <a:ext cx="615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at </a:t>
            </a:r>
            <a:r>
              <a:rPr lang="es-MX" dirty="0" err="1"/>
              <a:t>least</a:t>
            </a:r>
            <a:r>
              <a:rPr lang="es-MX" dirty="0"/>
              <a:t> 30 </a:t>
            </a:r>
            <a:r>
              <a:rPr lang="es-MX" dirty="0" err="1"/>
              <a:t>lines</a:t>
            </a:r>
            <a:r>
              <a:rPr lang="es-MX" dirty="0"/>
              <a:t>  </a:t>
            </a:r>
            <a:r>
              <a:rPr lang="es-MX" dirty="0" err="1"/>
              <a:t>talking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plans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vacations</a:t>
            </a:r>
            <a:r>
              <a:rPr lang="es-MX" dirty="0"/>
              <a:t>,  </a:t>
            </a:r>
            <a:r>
              <a:rPr lang="es-MX" dirty="0" err="1"/>
              <a:t>you</a:t>
            </a:r>
            <a:r>
              <a:rPr lang="es-MX" dirty="0"/>
              <a:t> can 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previous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 and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more (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will</a:t>
            </a:r>
            <a:r>
              <a:rPr lang="es-MX" dirty="0"/>
              <a:t> </a:t>
            </a:r>
            <a:r>
              <a:rPr lang="es-MX" dirty="0" err="1"/>
              <a:t>help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speaking</a:t>
            </a:r>
            <a:r>
              <a:rPr lang="es-MX" dirty="0"/>
              <a:t> </a:t>
            </a:r>
            <a:r>
              <a:rPr lang="es-MX" dirty="0" err="1"/>
              <a:t>class</a:t>
            </a:r>
            <a:r>
              <a:rPr lang="es-MX" dirty="0"/>
              <a:t>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12650" y="190500"/>
            <a:ext cx="26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Activity</a:t>
            </a:r>
            <a:r>
              <a:rPr lang="es-MX" b="1" dirty="0"/>
              <a:t> </a:t>
            </a:r>
            <a:r>
              <a:rPr lang="es-MX" b="1" dirty="0" err="1"/>
              <a:t>for</a:t>
            </a:r>
            <a:r>
              <a:rPr lang="es-MX" b="1" dirty="0"/>
              <a:t> </a:t>
            </a:r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class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97911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42</Words>
  <Application>Microsoft Office PowerPoint</Application>
  <PresentationFormat>Panorámica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javier puente</cp:lastModifiedBy>
  <cp:revision>13</cp:revision>
  <dcterms:created xsi:type="dcterms:W3CDTF">2019-09-12T15:11:48Z</dcterms:created>
  <dcterms:modified xsi:type="dcterms:W3CDTF">2019-09-12T20:56:48Z</dcterms:modified>
</cp:coreProperties>
</file>