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328" r:id="rId2"/>
    <p:sldId id="329" r:id="rId3"/>
    <p:sldId id="33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AFA1A-1AA3-4DCB-921B-AECF20866790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003AA-0951-4306-9B10-BC26F07A90B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4751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F4AA1-8F74-4553-ACE2-9C387DB7B42F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2950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F4AA1-8F74-4553-ACE2-9C387DB7B42F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50458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F4AA1-8F74-4553-ACE2-9C387DB7B42F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0737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B6BCE81-A302-4384-B782-73F9954EAC79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87462D2-6B0E-4399-A88A-9B188A9ADA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428604"/>
            <a:ext cx="8358246" cy="6143644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PREGUNTAS</a:t>
            </a:r>
            <a:endParaRPr lang="es-ES" sz="3200" u="sng" dirty="0" smtClean="0"/>
          </a:p>
          <a:p>
            <a:pPr>
              <a:buNone/>
              <a:defRPr/>
            </a:pPr>
            <a:endParaRPr lang="es-ES" sz="2400" dirty="0" smtClean="0"/>
          </a:p>
          <a:p>
            <a:endParaRPr lang="es-MX" sz="2000" b="1" dirty="0" smtClean="0"/>
          </a:p>
          <a:p>
            <a:pPr marL="64008" indent="0">
              <a:buNone/>
            </a:pPr>
            <a:r>
              <a:rPr lang="es-MX" sz="2200" b="1" dirty="0" smtClean="0"/>
              <a:t>1. ¿Cuáles son mis principios de vida?, ¿en qué creo? </a:t>
            </a:r>
          </a:p>
          <a:p>
            <a:endParaRPr lang="es-MX" sz="2200" b="1" dirty="0" smtClean="0"/>
          </a:p>
          <a:p>
            <a:pPr marL="64008" indent="0">
              <a:buNone/>
            </a:pPr>
            <a:r>
              <a:rPr lang="es-MX" sz="2200" b="1" dirty="0" smtClean="0"/>
              <a:t>2. ¿Qué tan convencida estoy de mis valores? y ¿cuáles son? </a:t>
            </a:r>
          </a:p>
          <a:p>
            <a:endParaRPr lang="es-MX" sz="2200" b="1" dirty="0" smtClean="0"/>
          </a:p>
          <a:p>
            <a:pPr marL="64008" indent="0">
              <a:buNone/>
            </a:pPr>
            <a:r>
              <a:rPr lang="es-MX" sz="2200" b="1" dirty="0" smtClean="0"/>
              <a:t>3. ¿Qué es lo que me da fuerza para continuar adelante en momentos de incertidumbre y adversidad? </a:t>
            </a:r>
          </a:p>
          <a:p>
            <a:endParaRPr lang="es-MX" sz="2200" b="1" dirty="0" smtClean="0"/>
          </a:p>
          <a:p>
            <a:pPr marL="64008" indent="0">
              <a:buNone/>
            </a:pPr>
            <a:r>
              <a:rPr lang="es-MX" sz="2200" b="1" dirty="0" smtClean="0"/>
              <a:t>4. ¿Cómo enfrento mis derrotas, mis decepciones mis errores? </a:t>
            </a:r>
          </a:p>
          <a:p>
            <a:endParaRPr lang="es-MX" sz="2200" b="1" dirty="0" smtClean="0"/>
          </a:p>
          <a:p>
            <a:pPr marL="64008" indent="0">
              <a:buNone/>
            </a:pPr>
            <a:r>
              <a:rPr lang="es-MX" sz="2200" b="1" dirty="0" smtClean="0"/>
              <a:t>5. ¿Qué es lo que hace que yo no me dé por vencida? </a:t>
            </a:r>
          </a:p>
          <a:p>
            <a:pPr algn="just">
              <a:spcBef>
                <a:spcPct val="30000"/>
              </a:spcBef>
              <a:buNone/>
              <a:defRPr/>
            </a:pPr>
            <a:r>
              <a:rPr lang="es-ES_tradnl" sz="2000" b="1" dirty="0" smtClean="0"/>
              <a:t> </a:t>
            </a:r>
            <a:r>
              <a:rPr lang="es-ES" sz="2400" b="1" dirty="0" smtClean="0"/>
              <a:t>    </a:t>
            </a:r>
          </a:p>
          <a:p>
            <a:pPr algn="just">
              <a:buNone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428604"/>
            <a:ext cx="8358246" cy="614364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  <a:defRPr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PREGUNTAS</a:t>
            </a:r>
            <a:endParaRPr lang="es-ES" sz="3200" u="sng" dirty="0" smtClean="0"/>
          </a:p>
          <a:p>
            <a:pPr>
              <a:buNone/>
              <a:defRPr/>
            </a:pPr>
            <a:endParaRPr lang="es-ES" sz="2400" dirty="0" smtClean="0"/>
          </a:p>
          <a:p>
            <a:endParaRPr lang="es-MX" sz="2000" b="1" dirty="0" smtClean="0"/>
          </a:p>
          <a:p>
            <a:endParaRPr lang="es-MX" sz="2400" dirty="0" smtClean="0"/>
          </a:p>
          <a:p>
            <a:pPr marL="64008" indent="0">
              <a:buNone/>
            </a:pPr>
            <a:r>
              <a:rPr lang="es-MX" sz="3800" b="1" dirty="0" smtClean="0"/>
              <a:t>6. ¿Qué me mantiene motivada y entusiasmada para estudiar? </a:t>
            </a:r>
          </a:p>
          <a:p>
            <a:endParaRPr lang="es-MX" sz="3800" b="1" dirty="0" smtClean="0"/>
          </a:p>
          <a:p>
            <a:endParaRPr lang="es-MX" sz="3800" b="1" dirty="0" smtClean="0"/>
          </a:p>
          <a:p>
            <a:pPr marL="64008" indent="0">
              <a:buNone/>
            </a:pPr>
            <a:r>
              <a:rPr lang="es-MX" sz="3800" b="1" dirty="0" smtClean="0"/>
              <a:t>7. ¿Qué tan buena es mi relación con las personas a mi alrededor, por qué? </a:t>
            </a:r>
          </a:p>
          <a:p>
            <a:endParaRPr lang="es-MX" sz="3800" b="1" dirty="0" smtClean="0"/>
          </a:p>
          <a:p>
            <a:endParaRPr lang="es-MX" sz="3800" b="1" dirty="0" smtClean="0"/>
          </a:p>
          <a:p>
            <a:pPr marL="64008" indent="0">
              <a:buNone/>
            </a:pPr>
            <a:r>
              <a:rPr lang="es-MX" sz="3800" b="1" dirty="0" smtClean="0"/>
              <a:t>8. ¿Cuáles son los eventos en mi vida que me han hecho cambiar? </a:t>
            </a:r>
          </a:p>
          <a:p>
            <a:endParaRPr lang="es-MX" sz="3800" b="1" dirty="0" smtClean="0"/>
          </a:p>
          <a:p>
            <a:endParaRPr lang="es-MX" sz="3800" b="1" dirty="0" smtClean="0"/>
          </a:p>
          <a:p>
            <a:pPr marL="64008" indent="0">
              <a:buNone/>
            </a:pPr>
            <a:r>
              <a:rPr lang="es-MX" sz="3800" b="1" dirty="0" smtClean="0"/>
              <a:t>9. ¿Quiénes han influido en la formación de mi carácter? </a:t>
            </a:r>
          </a:p>
          <a:p>
            <a:endParaRPr lang="es-MX" sz="3800" b="1" dirty="0" smtClean="0"/>
          </a:p>
          <a:p>
            <a:endParaRPr lang="es-MX" sz="3800" b="1" dirty="0" smtClean="0"/>
          </a:p>
          <a:p>
            <a:pPr marL="64008" indent="0">
              <a:buNone/>
            </a:pPr>
            <a:r>
              <a:rPr lang="es-MX" sz="3800" b="1" dirty="0" smtClean="0"/>
              <a:t>10. ¿Cómo me siento actualmente con mi manera de ser? </a:t>
            </a:r>
          </a:p>
          <a:p>
            <a:pPr algn="just">
              <a:spcBef>
                <a:spcPct val="30000"/>
              </a:spcBef>
              <a:buNone/>
              <a:defRPr/>
            </a:pPr>
            <a:r>
              <a:rPr lang="es-ES_tradnl" sz="2000" b="1" dirty="0" smtClean="0"/>
              <a:t> </a:t>
            </a:r>
            <a:r>
              <a:rPr lang="es-ES" sz="2400" b="1" dirty="0" smtClean="0"/>
              <a:t>    </a:t>
            </a:r>
          </a:p>
          <a:p>
            <a:pPr algn="just">
              <a:buNone/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428604"/>
            <a:ext cx="7858180" cy="61436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    Realizar individualmente la siguiente actividad</a:t>
            </a:r>
            <a:r>
              <a:rPr lang="es-MX" sz="2000" b="1" dirty="0" smtClean="0"/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4754" name="Picture 2" descr="http://www.gaiashare.com/imagenes/43/2013/03/31891362188424d826b8f137e8b1e41560c26802f2f9ef___arbolproyectodevi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928670"/>
            <a:ext cx="8858312" cy="5143536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0" y="6143644"/>
            <a:ext cx="885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cs typeface="Arial" charset="0"/>
              </a:rPr>
              <a:t>Comentar, en grupo la actividad y su experiencia al realizarla.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181</Words>
  <Application>Microsoft Office PowerPoint</Application>
  <PresentationFormat>Presentación en pantalla (4:3)</PresentationFormat>
  <Paragraphs>36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Brío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Cristy Reyes</dc:creator>
  <cp:lastModifiedBy>Usuario</cp:lastModifiedBy>
  <cp:revision>113</cp:revision>
  <dcterms:created xsi:type="dcterms:W3CDTF">2014-02-08T18:20:43Z</dcterms:created>
  <dcterms:modified xsi:type="dcterms:W3CDTF">2019-09-24T12:51:12Z</dcterms:modified>
</cp:coreProperties>
</file>