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56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197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4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36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24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13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194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3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021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61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357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762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6C1B5-2FAF-4A0D-B194-485E423DAB43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BE01C-5CFA-4BE8-9CD7-FF7FF5ADA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66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460" y="365126"/>
            <a:ext cx="10353339" cy="452456"/>
          </a:xfrm>
        </p:spPr>
        <p:txBody>
          <a:bodyPr>
            <a:normAutofit fontScale="90000"/>
          </a:bodyPr>
          <a:lstStyle/>
          <a:p>
            <a:r>
              <a:rPr lang="es-MX" sz="1400" dirty="0" smtClean="0"/>
              <a:t>                                                        Indicadores de  atención a la diversidad  cuarto semestre </a:t>
            </a:r>
            <a:br>
              <a:rPr lang="es-MX" sz="1400" dirty="0" smtClean="0"/>
            </a:br>
            <a:r>
              <a:rPr lang="es-MX" sz="1400" dirty="0" smtClean="0"/>
              <a:t>                                                                                          plan de estudios 2018.</a:t>
            </a:r>
            <a:endParaRPr lang="es-MX" sz="1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8034" y="817582"/>
            <a:ext cx="11467652" cy="5787613"/>
          </a:xfrm>
        </p:spPr>
        <p:txBody>
          <a:bodyPr>
            <a:noAutofit/>
          </a:bodyPr>
          <a:lstStyle/>
          <a:p>
            <a:r>
              <a:rPr lang="es-MX" sz="1400" dirty="0" smtClean="0"/>
              <a:t> Competencias profesionales :Detecta los procesos de aprendizaje de sus alumnos para favorecer su desarrollo cognitivo y socioemocional. Plantea las necesidades formativas de los alumnos de acuerdo con sus procesos de desarrollo y de aprendizaje, con base en los nuevos enfoques pedagógicos. Aplica el plan y programas de estudio para alcanzar los propósitos educativos y contribuir al pleno desenvolvimiento de las capacidades de sus alumnos. • Utiliza metodologías pertinentes y actualizadas para promover el aprendizaje de los alumnos en los diferentes campos, áreas y ámbitos que propone el currículum, considerando los contextos y su desarrollo. • Incorpora los recursos y medios didácticos idóneos para favorecer el aprendizaje de acuerdo con el conocimiento de los procesos de desarrollo cognitivo y socioemocional de los alumnos. Diseña planeaciones aplicando sus conocimientos curriculares, psicopedagógicos, disciplinares, didácticos y tecnológicos para propiciar espacios de aprendizaje incluyentes que respondan a las necesidades de todos los alumnos en el marco del plan y programas de estudio. • Elabora diagnósticos de los intereses, motivaciones y necesidades formativas de los alumnos para organizar las actividades de aprendizaje, así como las adecuaciones curriculares y didácticas pertinentes. • Selecciona estrategias que favorecen el desarrollo intelectual, físico, social y emocional de los alumnos para procurar el logro de los aprendizajes. • • Construye escenarios y experiencias de aprendizaje utilizando diversos recursos metodológicos y tecnológicos para favorecer la educación inclusiva. • Selecciona estrategias que favorecen el desarrollo intelectual, físico, social y emocional de los alumnos para procurar el logro de los aprendizajes.</a:t>
            </a:r>
          </a:p>
          <a:p>
            <a:r>
              <a:rPr lang="es-MX" sz="1400" dirty="0" smtClean="0"/>
              <a:t>Competencia específica Propicia y regula espacios de aprendizaje incluyentes para todos los alumnos, con el fin de promover la convivencia, el respeto y la aceptación.</a:t>
            </a:r>
          </a:p>
          <a:p>
            <a:r>
              <a:rPr lang="es-MX" sz="1400" dirty="0" smtClean="0"/>
              <a:t> ¿De qué manera (y quizá sin darse cuenta) el/la docente promueve la desigualdad o la segregación?, </a:t>
            </a:r>
          </a:p>
          <a:p>
            <a:r>
              <a:rPr lang="es-MX" sz="1400" dirty="0" smtClean="0"/>
              <a:t> ¿Qué pasa cuando se remarca la distinción de actividades entre niñas y niños?, </a:t>
            </a:r>
          </a:p>
          <a:p>
            <a:r>
              <a:rPr lang="es-MX" sz="1400" dirty="0" smtClean="0"/>
              <a:t> ¿Qué pasa cuando no se da valor a un niño o a una niña que habla una lengua distinta a la de la mayoría del salón de clases?, </a:t>
            </a:r>
          </a:p>
          <a:p>
            <a:r>
              <a:rPr lang="es-MX" sz="1400" dirty="0" smtClean="0"/>
              <a:t> ¿Qué situaciones actitudinales o de poder, imperan cuando los niños o las niñas se burlan de sus compañeros por alguna situación específica (al que utiliza lentes y/o aparatos ortopédicos, al alto o de baja estatura, al que tiene sobrepeso, al que es integrante de una familiar homoparental, etc.)?, </a:t>
            </a:r>
          </a:p>
          <a:p>
            <a:r>
              <a:rPr lang="es-MX" sz="1400" dirty="0" smtClean="0"/>
              <a:t> ¿Cuáles son las acciones específicas en las que no he considerado la atención a la diversidad en la escuela de mi práctica profesional? </a:t>
            </a:r>
            <a:endParaRPr lang="es-MX" sz="1400" dirty="0"/>
          </a:p>
          <a:p>
            <a:r>
              <a:rPr lang="es-MX" sz="1400" dirty="0" smtClean="0"/>
              <a:t> ¿Qué sucede en el aula, cuando niños y niñas comparten los mismos juguetes, o realizan las mismas tareas, cuando el/la docente le asigna tareas específicas para incluir al niño con discapacidad y con ello mostrar al grupo que tiene un lugar y que existen cosas en las que puede aportar? </a:t>
            </a:r>
          </a:p>
          <a:p>
            <a:r>
              <a:rPr lang="es-MX" sz="1400" dirty="0" smtClean="0"/>
              <a:t> ¿Cuáles son las acciones específicas en las que yo como docente o practicante si he considerado la diversidad?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04159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14399" y="720762"/>
            <a:ext cx="1081143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Se sugiere hacer una entrevista a los docentes de las escuelas de práctica a partir de las siguientes preguntas: </a:t>
            </a:r>
          </a:p>
          <a:p>
            <a:r>
              <a:rPr lang="es-MX" dirty="0" smtClean="0"/>
              <a:t> ¿Cuáles son los protocolos de atención o adecuaciones curriculares que se realizan para la atención a la diversidad? </a:t>
            </a:r>
          </a:p>
          <a:p>
            <a:r>
              <a:rPr lang="es-MX" dirty="0" smtClean="0"/>
              <a:t> ¿Cuáles son las problemáticas de desigualdad más recurrentes en su salón de clases (Considerar exclusión, segregación, discriminación, etc.)? </a:t>
            </a:r>
          </a:p>
          <a:p>
            <a:endParaRPr lang="es-MX" dirty="0" smtClean="0"/>
          </a:p>
          <a:p>
            <a:r>
              <a:rPr lang="es-MX" dirty="0" smtClean="0"/>
              <a:t> ¿Cuál suele ser la población más afectada y como se atiende? </a:t>
            </a:r>
          </a:p>
          <a:p>
            <a:endParaRPr lang="es-MX" dirty="0" smtClean="0"/>
          </a:p>
          <a:p>
            <a:r>
              <a:rPr lang="es-MX" dirty="0" smtClean="0"/>
              <a:t> ¿Cuáles son las consecuencias emocionales, sociales y educativas que enfrentan los niños y niñas en situación de desigualdad, exclusión, discriminación, etc.? </a:t>
            </a:r>
          </a:p>
          <a:p>
            <a:endParaRPr lang="es-MX" dirty="0" smtClean="0"/>
          </a:p>
          <a:p>
            <a:r>
              <a:rPr lang="es-MX" dirty="0" smtClean="0"/>
              <a:t> ¿Desde su perspectiva, que es una escuela inclusiva y con qué recursos metodológicos la se sustenta? </a:t>
            </a:r>
          </a:p>
          <a:p>
            <a:endParaRPr lang="es-MX" dirty="0" smtClean="0"/>
          </a:p>
          <a:p>
            <a:r>
              <a:rPr lang="es-MX" dirty="0" smtClean="0"/>
              <a:t> ¿Cuáles han sido las acciones de inclusión, etc., que ha realizado y cuáles han sido los resultados? </a:t>
            </a:r>
          </a:p>
          <a:p>
            <a:endParaRPr lang="es-MX" dirty="0" smtClean="0"/>
          </a:p>
          <a:p>
            <a:r>
              <a:rPr lang="es-MX" dirty="0" smtClean="0"/>
              <a:t> ¿Cómo observan estos fenómenos en los preescolares que han visitado; desde su propia experiencia cómo </a:t>
            </a:r>
          </a:p>
          <a:p>
            <a:r>
              <a:rPr lang="es-MX" dirty="0" smtClean="0"/>
              <a:t>estudiante de educación básica, qué situaciones vivieron o han presenciado vinculadas a la discriminación? </a:t>
            </a:r>
          </a:p>
          <a:p>
            <a:r>
              <a:rPr lang="es-MX" dirty="0" smtClean="0"/>
              <a:t> ¿De qué elementos se están valiendo para hacer estas distinciones?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0363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80345"/>
              </p:ext>
            </p:extLst>
          </p:nvPr>
        </p:nvGraphicFramePr>
        <p:xfrm>
          <a:off x="462579" y="290456"/>
          <a:ext cx="11435379" cy="6476104"/>
        </p:xfrm>
        <a:graphic>
          <a:graphicData uri="http://schemas.openxmlformats.org/drawingml/2006/table">
            <a:tbl>
              <a:tblPr/>
              <a:tblGrid>
                <a:gridCol w="11435379">
                  <a:extLst>
                    <a:ext uri="{9D8B030D-6E8A-4147-A177-3AD203B41FA5}">
                      <a16:colId xmlns:a16="http://schemas.microsoft.com/office/drawing/2014/main" val="576552975"/>
                    </a:ext>
                  </a:extLst>
                </a:gridCol>
              </a:tblGrid>
              <a:tr h="647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estudiantes indagarán sobre la estructura y técnicas de entrevista para elaborar un guion de preguntas dirigido a alguna instancia vinculada a el jardín de niños. para la atención a la diversidad en las aulas CAPEP, USAER, CAM y otra para el docente titular, cuya temática verse sobre la formación del especialista, las actividades y funciones que desarrolla, su lugar dentro de un equipo o grupo de acciones en torno a la atención a la diversidad y cómo o a partir de qué instrumentos determinan las necesidades de atención y desarrollo educativo de los niños y las niñas. Estás actividades las harán en las semanas de práctica profesional para analizar desde una perspectiva histórica la atención a la diversidad.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¿Qué tareas lleva a cabo como docente de los servicios de apoyo?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¿Con qué población trabaja y cómo articula sus acciones con los estudiantes de preescolar, los docentes, los directivos, el personal administrativo, los padres de familias y las instituciones</a:t>
                      </a:r>
                      <a:r>
                        <a:rPr lang="es-MX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MX" sz="16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¿Cuáles son las principales dificultades que encuentran en la prestación de sus servicios en la atención a la diversidad?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¿Cuáles han sido sus mayores logros o satisfacciones?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¿Cómo y a partir de qué instrumentos determinan la diferencia y la necesidad de atención específica de un niño o una niña de educación preescolar?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¿Qué tipo de discriminación reconoce que se presenta en los docentes, padres de familia y/o compañeros de grupo?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es-MX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¿En qué situaciones se han sentido impotentes ante la atención a la diversidad en las aulas? </a:t>
                      </a: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407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38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8333" y="308146"/>
            <a:ext cx="11984019" cy="644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11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GENERAL DEL ESTUDIO DE CASO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900" b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Competencia profesional:</a:t>
            </a:r>
            <a:r>
              <a:rPr lang="es-ES" sz="900" i="1" dirty="0" smtClean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900" dirty="0" smtClean="0"/>
              <a:t>Detecta los procesos de aprendizaje de sus alumnos para favorecer su desarrollo cognitivo y socioemocional.  Plantea las necesidades formativas de los alumnos de acuerdo con sus procesos de desarrollo y de aprendizaje, con base en los nuevos enfoques pedagógicos. Aplica el plan y programas de estudio para alcanzar los propósitos educativos y contribuir al pleno desenvolvimiento de las capacidades de sus alumnos. • Utiliza metodologías pertinentes y actualizadas para promover el aprendizaje de los alumnos en los diferentes campos, áreas y ámbitos que propone el currículum, considerando los contextos y su desarrollo. • Incorpora los recursos y medios didácticos idóneos para favorecer el aprendizaje de acuerdo con el conocimiento de los procesos de desarrollo cognitivo y socioemocional de los alumnos. Diseña planeaciones aplicando sus conocimientos curriculares, psicopedagógicos, disciplinares, didácticos y tecnológicos para propiciar espacios de aprendizaje incluyentes que respondan a las necesidades de todos los alumnos en el marco del plan y programas de estudio. • Elabora diagnósticos de los intereses, motivaciones y necesidades formativas de los alumnos para organizar las actividades de aprendizaje, así como las adecuaciones curriculares y didácticas pertinentes. • Selecciona estrategias que favorecen el desarrollo intelectual, físico, social y emocional de los alumnos para procurar el logro de los aprendizajes. • • Construye escenarios y experiencias de aprendizaje utilizando diversos recursos metodológicos y tecnológicos para favorecer la educación inclusiva. • Selecciona estrategias que favorecen el desarrollo intelectual, físico, social y emocional de los alumnos para procurar el logro de los aprendizajes.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900" dirty="0" smtClean="0"/>
              <a:t>Competencia específica Propicia y regula espacios de aprendizaje incluyentes para todos los alumnos, con el fin de promover la convivencia, el respeto y la aceptación.</a:t>
            </a:r>
            <a:endParaRPr lang="es-ES" sz="900" i="1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s-ES" sz="900" i="1" dirty="0" smtClean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_tradnl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Práctica del  24 de febrero al 6 de marzo.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_tradnl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Indicaciones generales:</a:t>
            </a:r>
            <a:r>
              <a:rPr lang="es-ES_tradnl" sz="9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9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semanalmente se estarán enviando los avances vía enep-digital. Las fechas establecidas serán rígidas, no habrá prórroga.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general del alumno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Nombre, edad, antecedentes generales de desarrollo, nombre, edades y ocupación de los padres o tutores.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 justificación de la elección del caso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100"/>
              <a:buFont typeface="Times New Roman" panose="02020603050405020304" pitchFamily="18" charset="0"/>
              <a:buAutoNum type="arabicPeriod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Información sobre el alumno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Ritmo de trabajo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 Actividades que le implican mayor tiempo o esfuerzo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2.3 Dificultades que presenta 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2.4 Formas de motivación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2.5 Intereses 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 Interacción con: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2.6.1 Educadora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2.6.2 Iguales (pares)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2.6.3 Otros (agentes educativo, padres).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algn="just">
              <a:lnSpc>
                <a:spcPct val="115000"/>
              </a:lnSpc>
              <a:spcAft>
                <a:spcPts val="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Información sobre los contextos*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 áulico 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 escolar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 familiar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Contexto social</a:t>
            </a:r>
            <a:endParaRPr lang="es-MX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9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Describir cada uno y analizar los obstáculos que puedan presentarse en cada uno de ellos para el desarrollo integral del niño.</a:t>
            </a:r>
            <a:endParaRPr lang="es-MX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7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2585" y="301214"/>
            <a:ext cx="9495416" cy="1549101"/>
          </a:xfrm>
        </p:spPr>
        <p:txBody>
          <a:bodyPr>
            <a:noAutofit/>
          </a:bodyPr>
          <a:lstStyle/>
          <a:p>
            <a:r>
              <a:rPr lang="es-MX" sz="1200" b="1" i="1" dirty="0"/>
              <a:t>Propósito:</a:t>
            </a:r>
            <a:r>
              <a:rPr lang="es-MX" sz="1200" i="1" dirty="0"/>
              <a:t> con la finalidad de implementar estrategias diversificadas en el aula, se diseñaran 4 actividades considerando los resultados del diagnóstico de un niño con </a:t>
            </a:r>
            <a:r>
              <a:rPr lang="es-MX" sz="1200" i="1" dirty="0" err="1"/>
              <a:t>BAP´s</a:t>
            </a:r>
            <a:r>
              <a:rPr lang="es-MX" sz="1200" i="1" dirty="0"/>
              <a:t> y </a:t>
            </a:r>
            <a:r>
              <a:rPr lang="es-MX" sz="1200" i="1" dirty="0" smtClean="0"/>
              <a:t>o de inclusión en </a:t>
            </a:r>
            <a:r>
              <a:rPr lang="es-MX" sz="1200" i="1" dirty="0" err="1" smtClean="0"/>
              <a:t>elaula,así</a:t>
            </a:r>
            <a:r>
              <a:rPr lang="es-MX" sz="1200" i="1" dirty="0" smtClean="0"/>
              <a:t> </a:t>
            </a:r>
            <a:r>
              <a:rPr lang="es-MX" sz="1200" i="1" dirty="0"/>
              <a:t>contribuir a las competencias profesionales: </a:t>
            </a:r>
            <a:endParaRPr lang="es-MX" sz="1200" dirty="0"/>
          </a:p>
          <a:p>
            <a:r>
              <a:rPr lang="es-MX" sz="1200" i="1" dirty="0"/>
              <a:t>- </a:t>
            </a:r>
            <a:r>
              <a:rPr lang="es-ES" sz="1200" i="1" dirty="0"/>
              <a:t>Realiza adecuaciones curriculares pertinentes en su planeación a partir de los resultados de la evaluación.</a:t>
            </a:r>
            <a:endParaRPr lang="es-MX" sz="1200" dirty="0"/>
          </a:p>
          <a:p>
            <a:r>
              <a:rPr lang="es-ES" sz="1200" i="1" dirty="0"/>
              <a:t>- Utiliza estrategias didácticas para promover un ambiente propicio para el aprendizaje. </a:t>
            </a:r>
            <a:endParaRPr lang="es-MX" sz="1200" dirty="0"/>
          </a:p>
          <a:p>
            <a:r>
              <a:rPr lang="es-ES" sz="1200" i="1" dirty="0"/>
              <a:t>- Adecua las condiciones físicas en el aula de acuerdo al contexto y las características de los alumnos y el grupo. </a:t>
            </a:r>
            <a:endParaRPr lang="es-MX" sz="1200" dirty="0"/>
          </a:p>
          <a:p>
            <a:pPr marL="171450" indent="-171450">
              <a:buFontTx/>
              <a:buChar char="-"/>
            </a:pPr>
            <a:r>
              <a:rPr lang="es-ES" sz="1200" i="1" dirty="0" smtClean="0"/>
              <a:t>Promueve </a:t>
            </a:r>
            <a:r>
              <a:rPr lang="es-ES" sz="1200" i="1" dirty="0"/>
              <a:t>actividades que involucran el trabajo colaborativo para impulsar el compromiso, la responsabilidad y la solidaridad de los alumnos. </a:t>
            </a:r>
            <a:endParaRPr lang="es-ES" sz="1200" i="1" dirty="0" smtClean="0"/>
          </a:p>
          <a:p>
            <a:r>
              <a:rPr lang="es-ES" b="1" i="1" dirty="0"/>
              <a:t>Indicaciones:</a:t>
            </a:r>
            <a:endParaRPr lang="es-MX" sz="3200" dirty="0"/>
          </a:p>
          <a:p>
            <a:r>
              <a:rPr lang="es-ES" sz="1100" dirty="0"/>
              <a:t>Con base en los intereses, motivaciones e intereses, del niño con </a:t>
            </a:r>
            <a:r>
              <a:rPr lang="es-ES" sz="1100" dirty="0" err="1"/>
              <a:t>BAP´s</a:t>
            </a:r>
            <a:r>
              <a:rPr lang="es-ES" sz="1100" dirty="0"/>
              <a:t> planear 4 actividades, una por semana y prever adecuaciones de acceso (físicas). Los elementos que incluir son los siguientes:</a:t>
            </a:r>
            <a:endParaRPr lang="es-MX" sz="1100" dirty="0"/>
          </a:p>
          <a:p>
            <a:r>
              <a:rPr lang="es-ES" sz="1100" dirty="0"/>
              <a:t> </a:t>
            </a:r>
            <a:endParaRPr lang="es-MX" sz="1100" dirty="0"/>
          </a:p>
          <a:p>
            <a:pPr lvl="0"/>
            <a:r>
              <a:rPr lang="es-ES" sz="1100" dirty="0"/>
              <a:t>Nombre de la actividad (alusivo al contenido o al aprendizaje esperado)</a:t>
            </a:r>
            <a:endParaRPr lang="es-MX" sz="1100" dirty="0"/>
          </a:p>
          <a:p>
            <a:pPr lvl="0"/>
            <a:r>
              <a:rPr lang="es-ES" sz="1100" dirty="0"/>
              <a:t>Campo y aspecto (deben corresponder a las necesidades del niño)</a:t>
            </a:r>
            <a:endParaRPr lang="es-MX" sz="1100" dirty="0"/>
          </a:p>
          <a:p>
            <a:pPr lvl="0"/>
            <a:r>
              <a:rPr lang="es-ES" sz="1100" dirty="0"/>
              <a:t>Aprendizaje esperado (también deben corresponder a las necesidades del niño)</a:t>
            </a:r>
            <a:endParaRPr lang="es-MX" sz="1100" dirty="0"/>
          </a:p>
          <a:p>
            <a:pPr lvl="0"/>
            <a:r>
              <a:rPr lang="es-ES" sz="1100" dirty="0"/>
              <a:t>Desarrollo de la </a:t>
            </a:r>
            <a:r>
              <a:rPr lang="es-ES" sz="1100" dirty="0" smtClean="0"/>
              <a:t>actividad</a:t>
            </a:r>
            <a:endParaRPr lang="es-MX" sz="1100" dirty="0" smtClean="0"/>
          </a:p>
          <a:p>
            <a:pPr lvl="0"/>
            <a:r>
              <a:rPr lang="es-ES" sz="1100" dirty="0" smtClean="0"/>
              <a:t>Inicio</a:t>
            </a:r>
            <a:endParaRPr lang="es-MX" sz="1100" dirty="0" smtClean="0"/>
          </a:p>
          <a:p>
            <a:pPr lvl="0"/>
            <a:r>
              <a:rPr lang="es-ES" sz="1100" dirty="0" smtClean="0"/>
              <a:t>Desarrollo</a:t>
            </a:r>
            <a:endParaRPr lang="es-MX" sz="1100" dirty="0" smtClean="0"/>
          </a:p>
          <a:p>
            <a:pPr lvl="0"/>
            <a:r>
              <a:rPr lang="es-ES" sz="1100" dirty="0" smtClean="0"/>
              <a:t>Cierre</a:t>
            </a:r>
            <a:endParaRPr lang="es-MX" sz="1100" dirty="0"/>
          </a:p>
          <a:p>
            <a:pPr lvl="0"/>
            <a:r>
              <a:rPr lang="es-ES" sz="1100" dirty="0"/>
              <a:t>Evaluación (se refiere a que pretenden observar en el niño para poder fundamentar que logro algo por mínimo que sea del aprendizaje esperado)</a:t>
            </a:r>
            <a:endParaRPr lang="es-MX" sz="1100" dirty="0"/>
          </a:p>
          <a:p>
            <a:pPr lvl="1"/>
            <a:r>
              <a:rPr lang="es-ES" sz="1100" dirty="0"/>
              <a:t>Indicadores</a:t>
            </a:r>
            <a:endParaRPr lang="es-MX" sz="1100" dirty="0"/>
          </a:p>
          <a:p>
            <a:pPr lvl="1"/>
            <a:r>
              <a:rPr lang="es-ES" sz="1100" dirty="0"/>
              <a:t>instrumentos</a:t>
            </a:r>
            <a:endParaRPr lang="es-MX" sz="1100" dirty="0"/>
          </a:p>
          <a:p>
            <a:pPr lvl="0"/>
            <a:r>
              <a:rPr lang="es-ES" sz="1100" dirty="0" smtClean="0"/>
              <a:t>                  Organización</a:t>
            </a:r>
            <a:endParaRPr lang="es-MX" sz="1100" dirty="0" smtClean="0"/>
          </a:p>
          <a:p>
            <a:pPr lvl="0"/>
            <a:r>
              <a:rPr lang="es-MX" sz="1100" dirty="0"/>
              <a:t> </a:t>
            </a:r>
            <a:r>
              <a:rPr lang="es-MX" sz="1100" dirty="0" smtClean="0"/>
              <a:t>               </a:t>
            </a:r>
            <a:r>
              <a:rPr lang="es-ES" sz="1100" dirty="0" smtClean="0"/>
              <a:t>Materiales</a:t>
            </a:r>
            <a:endParaRPr lang="es-MX" sz="1100" dirty="0"/>
          </a:p>
          <a:p>
            <a:r>
              <a:rPr lang="es-ES" sz="1100" dirty="0"/>
              <a:t> </a:t>
            </a:r>
            <a:r>
              <a:rPr lang="es-ES" sz="1100" b="1" i="1" dirty="0" smtClean="0"/>
              <a:t>Deberá justificar cada uno de los puntos.</a:t>
            </a:r>
            <a:endParaRPr lang="es-MX" sz="1100" dirty="0" smtClean="0"/>
          </a:p>
          <a:p>
            <a:endParaRPr lang="es-MX" sz="1100" dirty="0"/>
          </a:p>
          <a:p>
            <a:endParaRPr lang="es-MX" sz="1100" dirty="0"/>
          </a:p>
          <a:p>
            <a:r>
              <a:rPr lang="es-ES" b="1" i="1" dirty="0"/>
              <a:t> </a:t>
            </a:r>
            <a:endParaRPr lang="es-MX" sz="3200" dirty="0"/>
          </a:p>
          <a:p>
            <a:pPr marL="171450" indent="-171450">
              <a:buFontTx/>
              <a:buChar char="-"/>
            </a:pPr>
            <a:endParaRPr lang="es-MX" sz="1200" dirty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386936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1536</Words>
  <Application>Microsoft Office PowerPoint</Application>
  <PresentationFormat>Panorámica</PresentationFormat>
  <Paragraphs>84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Symbol</vt:lpstr>
      <vt:lpstr>Times New Roman</vt:lpstr>
      <vt:lpstr>Tema de Office</vt:lpstr>
      <vt:lpstr>                                                        Indicadores de  atención a la diversidad  cuarto semestre                                                                                            plan de estudios 2018.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7</cp:revision>
  <dcterms:created xsi:type="dcterms:W3CDTF">2020-02-07T14:17:05Z</dcterms:created>
  <dcterms:modified xsi:type="dcterms:W3CDTF">2020-02-10T15:41:03Z</dcterms:modified>
</cp:coreProperties>
</file>