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301" r:id="rId5"/>
    <p:sldId id="303" r:id="rId6"/>
    <p:sldId id="302" r:id="rId7"/>
    <p:sldId id="304" r:id="rId8"/>
    <p:sldId id="305" r:id="rId9"/>
    <p:sldId id="306" r:id="rId10"/>
    <p:sldId id="288" r:id="rId11"/>
    <p:sldId id="259" r:id="rId12"/>
    <p:sldId id="262" r:id="rId13"/>
    <p:sldId id="286" r:id="rId14"/>
    <p:sldId id="270" r:id="rId15"/>
    <p:sldId id="272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60E3-353D-459E-A418-06298832770B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0948-1500-4275-956E-BA94BD0B5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6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4D44B93-AA77-492D-BBFC-AD4C0FA609A3}" type="datetimeFigureOut">
              <a:rPr lang="es-MX" smtClean="0"/>
              <a:t>31/03/2020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876098-F01B-4537-97EA-CE4E0BEDF44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3615159"/>
            <a:ext cx="7416824" cy="1470025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English </a:t>
            </a:r>
            <a:r>
              <a:rPr lang="es-MX" sz="4800" dirty="0" smtClean="0">
                <a:solidFill>
                  <a:schemeClr val="bg1"/>
                </a:solidFill>
              </a:rPr>
              <a:t>A</a:t>
            </a:r>
            <a:r>
              <a:rPr lang="es-MX" sz="4800" dirty="0" smtClean="0">
                <a:solidFill>
                  <a:schemeClr val="bg1"/>
                </a:solidFill>
              </a:rPr>
              <a:t>.2</a:t>
            </a:r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 err="1" smtClean="0"/>
              <a:t>Building</a:t>
            </a:r>
            <a:r>
              <a:rPr lang="es-MX" sz="4800" dirty="0" smtClean="0"/>
              <a:t> </a:t>
            </a:r>
            <a:r>
              <a:rPr lang="es-MX" sz="4800" dirty="0" err="1" smtClean="0"/>
              <a:t>confidence</a:t>
            </a:r>
            <a:r>
              <a:rPr lang="es-MX" sz="4800" dirty="0" smtClean="0"/>
              <a:t> in </a:t>
            </a:r>
            <a:r>
              <a:rPr lang="es-MX" sz="4800" dirty="0" err="1" smtClean="0"/>
              <a:t>communication</a:t>
            </a:r>
            <a:endParaRPr lang="es-MX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 anchor="b"/>
          <a:lstStyle/>
          <a:p>
            <a:pPr algn="ctr"/>
            <a:r>
              <a:rPr lang="es-MX" b="1" i="1" dirty="0" smtClean="0"/>
              <a:t>Online </a:t>
            </a:r>
            <a:r>
              <a:rPr lang="es-MX" b="1" i="1" dirty="0" err="1" smtClean="0"/>
              <a:t>activities</a:t>
            </a:r>
            <a:endParaRPr lang="es-MX" b="1" i="1" dirty="0" smtClean="0"/>
          </a:p>
          <a:p>
            <a:pPr algn="ctr"/>
            <a:r>
              <a:rPr lang="es-MX" b="1" dirty="0" err="1" smtClean="0"/>
              <a:t>March</a:t>
            </a:r>
            <a:r>
              <a:rPr lang="es-MX" b="1" dirty="0" smtClean="0"/>
              <a:t> </a:t>
            </a:r>
            <a:r>
              <a:rPr lang="es-MX" b="1" dirty="0" smtClean="0"/>
              <a:t>30th </a:t>
            </a:r>
            <a:r>
              <a:rPr lang="es-MX" b="1" dirty="0" smtClean="0"/>
              <a:t>– </a:t>
            </a:r>
            <a:r>
              <a:rPr lang="es-MX" b="1" dirty="0" err="1" smtClean="0"/>
              <a:t>April</a:t>
            </a:r>
            <a:r>
              <a:rPr lang="es-MX" b="1" dirty="0" smtClean="0"/>
              <a:t> 3rd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80" y="2990"/>
            <a:ext cx="2767464" cy="20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para frases dificultad esfuer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8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9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2000" y="3645024"/>
            <a:ext cx="7543800" cy="1008112"/>
          </a:xfrm>
        </p:spPr>
        <p:txBody>
          <a:bodyPr anchor="t"/>
          <a:lstStyle/>
          <a:p>
            <a:pPr algn="ctr"/>
            <a:r>
              <a:rPr lang="es-MX" dirty="0" err="1" smtClean="0"/>
              <a:t>THURsday</a:t>
            </a:r>
            <a:r>
              <a:rPr lang="es-MX" dirty="0" smtClean="0"/>
              <a:t> </a:t>
            </a:r>
            <a:r>
              <a:rPr lang="es-MX" dirty="0" smtClean="0"/>
              <a:t>APRIL 2ND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62000" y="4797152"/>
            <a:ext cx="7467600" cy="1296144"/>
          </a:xfrm>
        </p:spPr>
        <p:txBody>
          <a:bodyPr anchor="ctr">
            <a:noAutofit/>
          </a:bodyPr>
          <a:lstStyle/>
          <a:p>
            <a:r>
              <a:rPr lang="es-MX" sz="2400" b="1" dirty="0" err="1" smtClean="0"/>
              <a:t>Objectives</a:t>
            </a:r>
            <a:r>
              <a:rPr lang="es-MX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Describe </a:t>
            </a:r>
            <a:r>
              <a:rPr lang="es-MX" sz="2400" dirty="0" err="1" smtClean="0"/>
              <a:t>past</a:t>
            </a:r>
            <a:r>
              <a:rPr lang="es-MX" sz="2400" dirty="0" smtClean="0"/>
              <a:t> </a:t>
            </a:r>
            <a:r>
              <a:rPr lang="es-MX" sz="2400" dirty="0" err="1" smtClean="0"/>
              <a:t>activities</a:t>
            </a:r>
            <a:r>
              <a:rPr lang="es-MX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err="1" smtClean="0"/>
              <a:t>Discribe</a:t>
            </a:r>
            <a:r>
              <a:rPr lang="es-MX" sz="2400" dirty="0" smtClean="0"/>
              <a:t> </a:t>
            </a:r>
            <a:r>
              <a:rPr lang="es-MX" sz="2400" dirty="0" err="1" smtClean="0"/>
              <a:t>past</a:t>
            </a:r>
            <a:r>
              <a:rPr lang="es-MX" sz="2400" dirty="0" smtClean="0"/>
              <a:t> </a:t>
            </a:r>
            <a:r>
              <a:rPr lang="es-MX" sz="2400" dirty="0" err="1" smtClean="0"/>
              <a:t>vacations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899592" y="1464568"/>
            <a:ext cx="7330008" cy="167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err="1" smtClean="0">
                <a:solidFill>
                  <a:schemeClr val="bg1"/>
                </a:solidFill>
              </a:rPr>
              <a:t>Session</a:t>
            </a:r>
            <a:r>
              <a:rPr lang="es-MX" dirty="0" smtClean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CAMBRIDGE PLATFORM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Resultado de imagen para JOB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14882"/>
          <a:stretch/>
        </p:blipFill>
        <p:spPr bwMode="auto">
          <a:xfrm>
            <a:off x="3088432" y="103839"/>
            <a:ext cx="2779712" cy="13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618312" cy="1231032"/>
          </a:xfrm>
        </p:spPr>
        <p:txBody>
          <a:bodyPr>
            <a:normAutofit/>
          </a:bodyPr>
          <a:lstStyle/>
          <a:p>
            <a:r>
              <a:rPr lang="es-MX" dirty="0" smtClean="0"/>
              <a:t>CAMBRIDGE PLATFORM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800" b="1" dirty="0" err="1" smtClean="0"/>
              <a:t>Assignment</a:t>
            </a:r>
            <a:r>
              <a:rPr lang="es-MX" sz="1800" b="1" dirty="0" smtClean="0"/>
              <a:t> (notebook)</a:t>
            </a:r>
          </a:p>
          <a:p>
            <a:pPr lvl="1"/>
            <a:r>
              <a:rPr lang="es-MX" sz="1600" dirty="0" smtClean="0"/>
              <a:t>Complete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self</a:t>
            </a:r>
            <a:r>
              <a:rPr lang="es-MX" sz="1600" dirty="0" smtClean="0"/>
              <a:t> </a:t>
            </a:r>
            <a:r>
              <a:rPr lang="es-MX" sz="1600" dirty="0" err="1" smtClean="0"/>
              <a:t>study</a:t>
            </a:r>
            <a:r>
              <a:rPr lang="es-MX" sz="1600" dirty="0" smtClean="0"/>
              <a:t> </a:t>
            </a:r>
            <a:r>
              <a:rPr lang="es-MX" sz="1600" dirty="0" err="1" smtClean="0"/>
              <a:t>activities</a:t>
            </a:r>
            <a:r>
              <a:rPr lang="es-MX" sz="1600" dirty="0" smtClean="0"/>
              <a:t> of </a:t>
            </a:r>
            <a:r>
              <a:rPr lang="es-MX" sz="1600" dirty="0" err="1" smtClean="0"/>
              <a:t>unit</a:t>
            </a:r>
            <a:r>
              <a:rPr lang="es-MX" sz="1600" dirty="0" smtClean="0"/>
              <a:t> 7 in </a:t>
            </a:r>
            <a:r>
              <a:rPr lang="es-MX" sz="1600" dirty="0" err="1" smtClean="0"/>
              <a:t>the</a:t>
            </a:r>
            <a:r>
              <a:rPr lang="es-MX" sz="1600" dirty="0" smtClean="0"/>
              <a:t> Cambridge </a:t>
            </a:r>
            <a:r>
              <a:rPr lang="es-MX" sz="1600" dirty="0" err="1" smtClean="0"/>
              <a:t>platform</a:t>
            </a:r>
            <a:r>
              <a:rPr lang="es-MX" sz="1600" dirty="0" smtClean="0"/>
              <a:t>.</a:t>
            </a:r>
          </a:p>
          <a:p>
            <a:pPr marL="320040" lvl="1" indent="0">
              <a:buNone/>
            </a:pPr>
            <a:endParaRPr lang="es-MX" sz="1600" dirty="0"/>
          </a:p>
          <a:p>
            <a:r>
              <a:rPr lang="es-MX" sz="1800" b="1" dirty="0" err="1" smtClean="0"/>
              <a:t>Product</a:t>
            </a:r>
            <a:endParaRPr lang="es-MX" sz="1800" b="1" dirty="0" smtClean="0"/>
          </a:p>
          <a:p>
            <a:pPr lvl="1"/>
            <a:r>
              <a:rPr lang="es-MX" sz="1600" dirty="0" err="1"/>
              <a:t>Upload</a:t>
            </a:r>
            <a:r>
              <a:rPr lang="es-MX" sz="1600" dirty="0"/>
              <a:t> a </a:t>
            </a:r>
            <a:r>
              <a:rPr lang="es-MX" sz="1600" dirty="0" err="1"/>
              <a:t>power</a:t>
            </a:r>
            <a:r>
              <a:rPr lang="es-MX" sz="1600" dirty="0"/>
              <a:t> </a:t>
            </a:r>
            <a:r>
              <a:rPr lang="es-MX" sz="1600" dirty="0" err="1"/>
              <a:t>point</a:t>
            </a:r>
            <a:r>
              <a:rPr lang="es-MX" sz="1600" dirty="0"/>
              <a:t> </a:t>
            </a:r>
            <a:r>
              <a:rPr lang="es-MX" sz="1600" dirty="0" err="1"/>
              <a:t>presentation</a:t>
            </a:r>
            <a:r>
              <a:rPr lang="es-MX" sz="1600" dirty="0"/>
              <a:t> </a:t>
            </a:r>
            <a:r>
              <a:rPr lang="es-MX" sz="1600" dirty="0" err="1"/>
              <a:t>with</a:t>
            </a:r>
            <a:r>
              <a:rPr lang="es-MX" sz="1600" dirty="0"/>
              <a:t> a </a:t>
            </a:r>
            <a:r>
              <a:rPr lang="es-MX" sz="1600" dirty="0" err="1"/>
              <a:t>picture</a:t>
            </a:r>
            <a:r>
              <a:rPr lang="es-MX" sz="1600" dirty="0"/>
              <a:t> of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 smtClean="0"/>
              <a:t>progress</a:t>
            </a:r>
            <a:r>
              <a:rPr lang="es-MX" sz="1600" dirty="0" smtClean="0"/>
              <a:t> to </a:t>
            </a:r>
            <a:r>
              <a:rPr lang="es-MX" sz="1600" dirty="0"/>
              <a:t>Escuela en Red in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activity</a:t>
            </a:r>
            <a:r>
              <a:rPr lang="es-MX" sz="1600" dirty="0"/>
              <a:t> </a:t>
            </a:r>
            <a:r>
              <a:rPr lang="es-MX" sz="1600" b="1" dirty="0" smtClean="0"/>
              <a:t>Cambridge </a:t>
            </a:r>
            <a:r>
              <a:rPr lang="es-MX" sz="1600" b="1" dirty="0" err="1" smtClean="0"/>
              <a:t>platform</a:t>
            </a:r>
            <a:r>
              <a:rPr lang="es-MX" sz="1600" b="1" dirty="0" smtClean="0"/>
              <a:t> – </a:t>
            </a:r>
            <a:r>
              <a:rPr lang="es-MX" sz="1600" b="1" dirty="0" err="1" smtClean="0"/>
              <a:t>unit</a:t>
            </a:r>
            <a:r>
              <a:rPr lang="es-MX" sz="1600" b="1" dirty="0" smtClean="0"/>
              <a:t> 7. </a:t>
            </a:r>
            <a:endParaRPr lang="es-MX" sz="1600" b="1" dirty="0" smtClean="0"/>
          </a:p>
          <a:p>
            <a:pPr marL="320040" lvl="1" indent="0">
              <a:buNone/>
            </a:pPr>
            <a:r>
              <a:rPr lang="es-MX" sz="1600" b="1" dirty="0" smtClean="0"/>
              <a:t> </a:t>
            </a:r>
          </a:p>
          <a:p>
            <a:r>
              <a:rPr lang="es-MX" sz="1800" b="1" dirty="0" err="1" smtClean="0"/>
              <a:t>Evaluation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criteria</a:t>
            </a:r>
            <a:endParaRPr lang="es-MX" sz="1800" b="1" dirty="0" smtClean="0"/>
          </a:p>
          <a:p>
            <a:pPr lvl="1"/>
            <a:r>
              <a:rPr lang="es-MX" sz="1600" dirty="0" err="1" smtClean="0"/>
              <a:t>Percentage</a:t>
            </a:r>
            <a:r>
              <a:rPr lang="es-MX" sz="1600" dirty="0" smtClean="0"/>
              <a:t> in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platform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681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frases dificultad esfuer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568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5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2000" y="3645024"/>
            <a:ext cx="7543800" cy="1008112"/>
          </a:xfrm>
        </p:spPr>
        <p:txBody>
          <a:bodyPr anchor="t"/>
          <a:lstStyle/>
          <a:p>
            <a:pPr algn="ctr"/>
            <a:r>
              <a:rPr lang="es-MX" dirty="0" err="1" smtClean="0"/>
              <a:t>friday</a:t>
            </a:r>
            <a:r>
              <a:rPr lang="es-MX" dirty="0" smtClean="0"/>
              <a:t> </a:t>
            </a:r>
            <a:r>
              <a:rPr lang="es-MX" dirty="0" err="1" smtClean="0"/>
              <a:t>april</a:t>
            </a:r>
            <a:r>
              <a:rPr lang="es-MX" dirty="0" smtClean="0"/>
              <a:t> 3rd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62000" y="4797152"/>
            <a:ext cx="7467600" cy="1296144"/>
          </a:xfrm>
        </p:spPr>
        <p:txBody>
          <a:bodyPr anchor="ctr">
            <a:noAutofit/>
          </a:bodyPr>
          <a:lstStyle/>
          <a:p>
            <a:r>
              <a:rPr lang="es-MX" sz="2400" b="1" dirty="0" err="1" smtClean="0"/>
              <a:t>Objectives</a:t>
            </a:r>
            <a:r>
              <a:rPr lang="es-MX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err="1" smtClean="0"/>
              <a:t>Discuss</a:t>
            </a:r>
            <a:r>
              <a:rPr lang="es-MX" sz="2400" dirty="0" smtClean="0"/>
              <a:t> </a:t>
            </a:r>
            <a:r>
              <a:rPr lang="es-MX" sz="2400" dirty="0" err="1" smtClean="0"/>
              <a:t>past</a:t>
            </a:r>
            <a:r>
              <a:rPr lang="es-MX" sz="2400" dirty="0" smtClean="0"/>
              <a:t> </a:t>
            </a:r>
            <a:r>
              <a:rPr lang="es-MX" sz="2400" dirty="0" err="1" smtClean="0"/>
              <a:t>events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899592" y="1464568"/>
            <a:ext cx="7330008" cy="167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err="1" smtClean="0">
                <a:solidFill>
                  <a:schemeClr val="bg1"/>
                </a:solidFill>
              </a:rPr>
              <a:t>Session</a:t>
            </a:r>
            <a:r>
              <a:rPr lang="es-MX" dirty="0" smtClean="0">
                <a:solidFill>
                  <a:schemeClr val="bg1"/>
                </a:solidFill>
              </a:rPr>
              <a:t> 3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English </a:t>
            </a:r>
            <a:r>
              <a:rPr lang="es-MX" dirty="0" err="1" smtClean="0">
                <a:solidFill>
                  <a:schemeClr val="bg1"/>
                </a:solidFill>
              </a:rPr>
              <a:t>discoveries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Resultado de imagen para JOB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14882"/>
          <a:stretch/>
        </p:blipFill>
        <p:spPr bwMode="auto">
          <a:xfrm>
            <a:off x="3088432" y="103839"/>
            <a:ext cx="2779712" cy="13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62000" y="4653136"/>
            <a:ext cx="8058472" cy="1600200"/>
          </a:xfrm>
        </p:spPr>
        <p:txBody>
          <a:bodyPr>
            <a:normAutofit/>
          </a:bodyPr>
          <a:lstStyle/>
          <a:p>
            <a:r>
              <a:rPr lang="es-MX" dirty="0" smtClean="0"/>
              <a:t>ENGLISH DISCOVERIES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62000" y="838944"/>
            <a:ext cx="7543800" cy="3886200"/>
          </a:xfrm>
        </p:spPr>
        <p:txBody>
          <a:bodyPr>
            <a:noAutofit/>
          </a:bodyPr>
          <a:lstStyle/>
          <a:p>
            <a:r>
              <a:rPr lang="es-MX" sz="1600" b="1" dirty="0" err="1" smtClean="0"/>
              <a:t>Assignment</a:t>
            </a:r>
            <a:endParaRPr lang="es-MX" sz="1600" b="1" dirty="0" smtClean="0"/>
          </a:p>
          <a:p>
            <a:pPr lvl="1"/>
            <a:r>
              <a:rPr lang="es-MX" sz="1400" dirty="0" err="1" smtClean="0"/>
              <a:t>Go</a:t>
            </a:r>
            <a:r>
              <a:rPr lang="es-MX" sz="1400" dirty="0" smtClean="0"/>
              <a:t> to ed.engdis.com/</a:t>
            </a:r>
            <a:r>
              <a:rPr lang="es-MX" sz="1400" dirty="0" err="1" smtClean="0"/>
              <a:t>coaenep</a:t>
            </a:r>
            <a:endParaRPr lang="es-MX" sz="1400" dirty="0" smtClean="0"/>
          </a:p>
          <a:p>
            <a:pPr lvl="1"/>
            <a:r>
              <a:rPr lang="es-MX" sz="1400" dirty="0" smtClean="0"/>
              <a:t>Complete </a:t>
            </a:r>
            <a:r>
              <a:rPr lang="es-MX" sz="1400" dirty="0" err="1" smtClean="0"/>
              <a:t>unit</a:t>
            </a:r>
            <a:r>
              <a:rPr lang="es-MX" sz="1400" dirty="0" smtClean="0"/>
              <a:t> 7 “</a:t>
            </a:r>
            <a:r>
              <a:rPr lang="es-MX" sz="1400" dirty="0" err="1" smtClean="0"/>
              <a:t>We</a:t>
            </a:r>
            <a:r>
              <a:rPr lang="es-MX" sz="1400" dirty="0" smtClean="0"/>
              <a:t> </a:t>
            </a:r>
            <a:r>
              <a:rPr lang="es-MX" sz="1400" dirty="0" err="1" smtClean="0"/>
              <a:t>went</a:t>
            </a:r>
            <a:r>
              <a:rPr lang="es-MX" sz="1400" dirty="0" smtClean="0"/>
              <a:t> </a:t>
            </a:r>
            <a:r>
              <a:rPr lang="es-MX" sz="1400" dirty="0" err="1" smtClean="0"/>
              <a:t>dancing</a:t>
            </a:r>
            <a:r>
              <a:rPr lang="es-MX" sz="1400" dirty="0" smtClean="0"/>
              <a:t>”</a:t>
            </a:r>
            <a:endParaRPr lang="es-MX" sz="1100" dirty="0" smtClean="0"/>
          </a:p>
          <a:p>
            <a:pPr marL="320040" lvl="1" indent="0">
              <a:buNone/>
            </a:pPr>
            <a:endParaRPr lang="es-MX" sz="1400" dirty="0" smtClean="0"/>
          </a:p>
          <a:p>
            <a:r>
              <a:rPr lang="es-MX" sz="1600" b="1" dirty="0" err="1" smtClean="0"/>
              <a:t>Product</a:t>
            </a:r>
            <a:endParaRPr lang="es-MX" sz="1600" b="1" dirty="0" smtClean="0"/>
          </a:p>
          <a:p>
            <a:pPr lvl="1"/>
            <a:r>
              <a:rPr lang="es-MX" sz="1400" dirty="0" err="1" smtClean="0"/>
              <a:t>Percentage</a:t>
            </a:r>
            <a:r>
              <a:rPr lang="es-MX" sz="1400" dirty="0" smtClean="0"/>
              <a:t> </a:t>
            </a:r>
            <a:r>
              <a:rPr lang="es-MX" sz="1400" dirty="0" err="1" smtClean="0"/>
              <a:t>given</a:t>
            </a:r>
            <a:r>
              <a:rPr lang="es-MX" sz="1400" dirty="0" smtClean="0"/>
              <a:t> </a:t>
            </a:r>
            <a:r>
              <a:rPr lang="es-MX" sz="1400" dirty="0" err="1" smtClean="0"/>
              <a:t>by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platform</a:t>
            </a:r>
            <a:r>
              <a:rPr lang="es-MX" sz="1400" dirty="0" smtClean="0"/>
              <a:t>.</a:t>
            </a:r>
            <a:endParaRPr lang="es-MX" sz="1400" b="1" dirty="0" smtClean="0"/>
          </a:p>
          <a:p>
            <a:pPr lvl="1"/>
            <a:endParaRPr lang="es-MX" sz="1400" b="1" dirty="0" smtClean="0"/>
          </a:p>
          <a:p>
            <a:r>
              <a:rPr lang="es-MX" sz="1600" b="1" dirty="0" err="1" smtClean="0"/>
              <a:t>Evaluation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criteria</a:t>
            </a:r>
            <a:endParaRPr lang="es-MX" sz="1600" b="1" dirty="0" smtClean="0"/>
          </a:p>
          <a:p>
            <a:pPr lvl="1"/>
            <a:r>
              <a:rPr lang="es-MX" sz="1400" dirty="0" smtClean="0"/>
              <a:t>Grade </a:t>
            </a:r>
            <a:r>
              <a:rPr lang="es-MX" sz="1400" dirty="0" err="1" smtClean="0"/>
              <a:t>given</a:t>
            </a:r>
            <a:r>
              <a:rPr lang="es-MX" sz="1400" dirty="0" smtClean="0"/>
              <a:t> </a:t>
            </a:r>
            <a:r>
              <a:rPr lang="es-MX" sz="1400" dirty="0" err="1" smtClean="0"/>
              <a:t>by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platform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0914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2000" y="3501008"/>
            <a:ext cx="7543800" cy="1008112"/>
          </a:xfrm>
        </p:spPr>
        <p:txBody>
          <a:bodyPr anchor="t"/>
          <a:lstStyle/>
          <a:p>
            <a:pPr algn="ctr"/>
            <a:r>
              <a:rPr lang="es-MX" dirty="0" err="1" smtClean="0"/>
              <a:t>wednesday</a:t>
            </a:r>
            <a:r>
              <a:rPr lang="es-MX" dirty="0" smtClean="0"/>
              <a:t> </a:t>
            </a:r>
            <a:r>
              <a:rPr lang="es-MX" dirty="0" smtClean="0"/>
              <a:t>APRIL 1ST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62000" y="4797152"/>
            <a:ext cx="7467600" cy="1296144"/>
          </a:xfrm>
        </p:spPr>
        <p:txBody>
          <a:bodyPr>
            <a:noAutofit/>
          </a:bodyPr>
          <a:lstStyle/>
          <a:p>
            <a:r>
              <a:rPr lang="es-MX" sz="2400" b="1" dirty="0" err="1" smtClean="0"/>
              <a:t>Objectives</a:t>
            </a:r>
            <a:r>
              <a:rPr lang="es-MX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Describe </a:t>
            </a:r>
            <a:r>
              <a:rPr lang="es-MX" sz="2400" dirty="0" err="1"/>
              <a:t>past</a:t>
            </a:r>
            <a:r>
              <a:rPr lang="es-MX" sz="2400" dirty="0"/>
              <a:t> </a:t>
            </a:r>
            <a:r>
              <a:rPr lang="es-MX" sz="2400" dirty="0" err="1"/>
              <a:t>activities</a:t>
            </a:r>
            <a:r>
              <a:rPr lang="es-MX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err="1"/>
              <a:t>Discribe</a:t>
            </a:r>
            <a:r>
              <a:rPr lang="es-MX" sz="2400" dirty="0"/>
              <a:t> </a:t>
            </a:r>
            <a:r>
              <a:rPr lang="es-MX" sz="2400" dirty="0" err="1"/>
              <a:t>past</a:t>
            </a:r>
            <a:r>
              <a:rPr lang="es-MX" sz="2400" dirty="0"/>
              <a:t> </a:t>
            </a:r>
            <a:r>
              <a:rPr lang="es-MX" sz="2400" dirty="0" err="1"/>
              <a:t>vacations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899592" y="1464568"/>
            <a:ext cx="7330008" cy="167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err="1" smtClean="0">
                <a:solidFill>
                  <a:schemeClr val="bg1"/>
                </a:solidFill>
              </a:rPr>
              <a:t>Session</a:t>
            </a:r>
            <a:r>
              <a:rPr lang="es-MX" dirty="0" smtClean="0">
                <a:solidFill>
                  <a:schemeClr val="bg1"/>
                </a:solidFill>
              </a:rPr>
              <a:t> 1</a:t>
            </a:r>
            <a:endParaRPr lang="es-MX" dirty="0" smtClean="0">
              <a:solidFill>
                <a:schemeClr val="bg1"/>
              </a:solidFill>
            </a:endParaRP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PAST TENSE AFF/NEG/?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parts of the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3" y="72279"/>
            <a:ext cx="2181187" cy="1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4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554416" cy="943000"/>
          </a:xfrm>
        </p:spPr>
        <p:txBody>
          <a:bodyPr>
            <a:normAutofit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1 – Simple </a:t>
            </a:r>
            <a:r>
              <a:rPr lang="es-MX" dirty="0" err="1" smtClean="0"/>
              <a:t>past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lnSpcReduction="10000"/>
          </a:bodyPr>
          <a:lstStyle/>
          <a:p>
            <a:r>
              <a:rPr lang="es-MX" b="1" dirty="0" err="1" smtClean="0"/>
              <a:t>Assignment</a:t>
            </a:r>
            <a:endParaRPr lang="es-MX" b="1" dirty="0" smtClean="0"/>
          </a:p>
          <a:p>
            <a:pPr lvl="1"/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video.</a:t>
            </a:r>
          </a:p>
          <a:p>
            <a:pPr lvl="1"/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worksheets</a:t>
            </a:r>
            <a:r>
              <a:rPr lang="es-MX" dirty="0" smtClean="0"/>
              <a:t>, </a:t>
            </a:r>
            <a:r>
              <a:rPr lang="es-MX" dirty="0" err="1" smtClean="0"/>
              <a:t>you</a:t>
            </a:r>
            <a:r>
              <a:rPr lang="es-MX" dirty="0" smtClean="0"/>
              <a:t> can 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them</a:t>
            </a:r>
            <a:r>
              <a:rPr lang="es-MX" dirty="0" smtClean="0"/>
              <a:t> and paste </a:t>
            </a:r>
            <a:r>
              <a:rPr lang="es-MX" dirty="0" err="1" smtClean="0"/>
              <a:t>them</a:t>
            </a:r>
            <a:r>
              <a:rPr lang="es-MX" dirty="0" smtClean="0"/>
              <a:t> in </a:t>
            </a:r>
            <a:r>
              <a:rPr lang="es-MX" dirty="0" err="1" smtClean="0"/>
              <a:t>your</a:t>
            </a:r>
            <a:r>
              <a:rPr lang="es-MX" dirty="0" smtClean="0"/>
              <a:t> notebook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can </a:t>
            </a:r>
            <a:r>
              <a:rPr lang="es-MX" dirty="0" err="1" smtClean="0"/>
              <a:t>copy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err="1" smtClean="0"/>
              <a:t>m</a:t>
            </a:r>
            <a:r>
              <a:rPr lang="es-MX" dirty="0" smtClean="0"/>
              <a:t>.</a:t>
            </a:r>
            <a:endParaRPr lang="es-MX" dirty="0" smtClean="0"/>
          </a:p>
          <a:p>
            <a:pPr marL="320040" lvl="1" indent="0">
              <a:buNone/>
            </a:pPr>
            <a:endParaRPr lang="es-MX" dirty="0" smtClean="0"/>
          </a:p>
          <a:p>
            <a:r>
              <a:rPr lang="es-MX" b="1" dirty="0" err="1" smtClean="0"/>
              <a:t>Product</a:t>
            </a:r>
            <a:endParaRPr lang="es-MX" b="1" dirty="0" smtClean="0"/>
          </a:p>
          <a:p>
            <a:pPr lvl="1"/>
            <a:r>
              <a:rPr lang="es-MX" dirty="0" err="1" smtClean="0"/>
              <a:t>Upload</a:t>
            </a:r>
            <a:r>
              <a:rPr lang="es-MX" dirty="0" smtClean="0"/>
              <a:t> a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presentation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a </a:t>
            </a:r>
            <a:r>
              <a:rPr lang="es-MX" dirty="0" err="1" smtClean="0"/>
              <a:t>picture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 to Escuela en Red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activity</a:t>
            </a:r>
            <a:r>
              <a:rPr lang="es-MX" dirty="0" smtClean="0"/>
              <a:t>  </a:t>
            </a:r>
            <a:r>
              <a:rPr lang="es-MX" b="1" dirty="0" err="1" smtClean="0"/>
              <a:t>Task</a:t>
            </a:r>
            <a:r>
              <a:rPr lang="es-MX" b="1" dirty="0" smtClean="0"/>
              <a:t> 1 – Simple </a:t>
            </a:r>
            <a:r>
              <a:rPr lang="es-MX" b="1" dirty="0" err="1" smtClean="0"/>
              <a:t>past</a:t>
            </a:r>
            <a:r>
              <a:rPr lang="es-MX" b="1" dirty="0" smtClean="0"/>
              <a:t>.</a:t>
            </a:r>
            <a:endParaRPr lang="es-MX" b="1" dirty="0" smtClean="0"/>
          </a:p>
          <a:p>
            <a:pPr marL="320040" lvl="1" indent="0">
              <a:buNone/>
            </a:pPr>
            <a:endParaRPr lang="es-MX" b="1" dirty="0" smtClean="0"/>
          </a:p>
          <a:p>
            <a:r>
              <a:rPr lang="es-MX" b="1" dirty="0" err="1" smtClean="0"/>
              <a:t>Evaluation</a:t>
            </a:r>
            <a:r>
              <a:rPr lang="es-MX" b="1" dirty="0" smtClean="0"/>
              <a:t> </a:t>
            </a:r>
            <a:r>
              <a:rPr lang="es-MX" b="1" dirty="0" err="1" smtClean="0"/>
              <a:t>criteria</a:t>
            </a:r>
            <a:endParaRPr lang="es-MX" b="1" dirty="0" smtClean="0"/>
          </a:p>
          <a:p>
            <a:pPr lvl="1"/>
            <a:r>
              <a:rPr lang="es-MX" dirty="0" err="1" smtClean="0"/>
              <a:t>Delivered</a:t>
            </a:r>
            <a:r>
              <a:rPr lang="es-MX" dirty="0" smtClean="0"/>
              <a:t> /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delivered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t Simple Tense: Useful Rules And Examples - 7 E S 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t="8059" b="61339"/>
          <a:stretch/>
        </p:blipFill>
        <p:spPr bwMode="auto">
          <a:xfrm>
            <a:off x="33822" y="332656"/>
            <a:ext cx="43476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980728"/>
            <a:ext cx="478802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MX" sz="2000" dirty="0" smtClean="0"/>
              <a:t>I </a:t>
            </a:r>
            <a:r>
              <a:rPr lang="es-MX" sz="2000" b="1" dirty="0" err="1" smtClean="0">
                <a:solidFill>
                  <a:srgbClr val="00B0F0"/>
                </a:solidFill>
              </a:rPr>
              <a:t>watched</a:t>
            </a:r>
            <a:r>
              <a:rPr lang="es-MX" sz="2000" dirty="0" smtClean="0"/>
              <a:t> a </a:t>
            </a:r>
            <a:r>
              <a:rPr lang="es-MX" sz="2000" dirty="0" err="1" smtClean="0"/>
              <a:t>movie</a:t>
            </a:r>
            <a:r>
              <a:rPr lang="es-MX" sz="2000" dirty="0" smtClean="0"/>
              <a:t> </a:t>
            </a:r>
            <a:r>
              <a:rPr lang="es-MX" sz="2000" dirty="0" err="1" smtClean="0"/>
              <a:t>yesterday</a:t>
            </a:r>
            <a:r>
              <a:rPr lang="es-MX" sz="2000" dirty="0" smtClean="0"/>
              <a:t> in </a:t>
            </a:r>
            <a:r>
              <a:rPr lang="es-MX" sz="2000" dirty="0" err="1" smtClean="0"/>
              <a:t>my</a:t>
            </a:r>
            <a:r>
              <a:rPr lang="es-MX" sz="2000" dirty="0" smtClean="0"/>
              <a:t> </a:t>
            </a:r>
            <a:r>
              <a:rPr lang="es-MX" sz="2000" dirty="0" err="1" smtClean="0"/>
              <a:t>house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55976" y="1750750"/>
            <a:ext cx="478802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MX" sz="2000" dirty="0" smtClean="0"/>
              <a:t>I </a:t>
            </a:r>
            <a:r>
              <a:rPr lang="es-MX" sz="2000" b="1" dirty="0" err="1" smtClean="0"/>
              <a:t>did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not</a:t>
            </a:r>
            <a:r>
              <a:rPr lang="es-MX" sz="2000" b="1" dirty="0" smtClean="0"/>
              <a:t> </a:t>
            </a:r>
            <a:r>
              <a:rPr lang="es-MX" sz="2000" b="1" dirty="0" err="1" smtClean="0">
                <a:solidFill>
                  <a:srgbClr val="00B0F0"/>
                </a:solidFill>
              </a:rPr>
              <a:t>go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out</a:t>
            </a:r>
            <a:r>
              <a:rPr lang="es-MX" sz="2000" b="1" dirty="0" smtClean="0"/>
              <a:t> </a:t>
            </a:r>
            <a:r>
              <a:rPr lang="es-MX" sz="2000" dirty="0" err="1" smtClean="0"/>
              <a:t>last</a:t>
            </a:r>
            <a:r>
              <a:rPr lang="es-MX" sz="2000" dirty="0" smtClean="0"/>
              <a:t> </a:t>
            </a:r>
            <a:r>
              <a:rPr lang="es-MX" sz="2000" dirty="0" err="1" smtClean="0"/>
              <a:t>weekend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I </a:t>
            </a:r>
            <a:r>
              <a:rPr lang="es-MX" sz="2000" b="1" dirty="0" err="1" smtClean="0"/>
              <a:t>didn’t</a:t>
            </a:r>
            <a:r>
              <a:rPr lang="es-MX" sz="2000" b="1" dirty="0" smtClean="0"/>
              <a:t> </a:t>
            </a:r>
            <a:r>
              <a:rPr lang="es-MX" sz="2000" b="1" dirty="0" err="1" smtClean="0">
                <a:solidFill>
                  <a:srgbClr val="00B0F0"/>
                </a:solidFill>
              </a:rPr>
              <a:t>go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out</a:t>
            </a:r>
            <a:r>
              <a:rPr lang="es-MX" sz="2000" b="1" dirty="0" smtClean="0"/>
              <a:t> </a:t>
            </a:r>
            <a:r>
              <a:rPr lang="es-MX" sz="2000" dirty="0" err="1" smtClean="0"/>
              <a:t>last</a:t>
            </a:r>
            <a:r>
              <a:rPr lang="es-MX" sz="2000" dirty="0" smtClean="0"/>
              <a:t> </a:t>
            </a:r>
            <a:r>
              <a:rPr lang="es-MX" sz="2000" dirty="0" err="1" smtClean="0"/>
              <a:t>weekend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5976" y="2667110"/>
            <a:ext cx="478802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MX" sz="2000" b="1" dirty="0" err="1" smtClean="0"/>
              <a:t>Did</a:t>
            </a:r>
            <a:r>
              <a:rPr lang="es-MX" sz="2000" dirty="0" smtClean="0"/>
              <a:t> </a:t>
            </a:r>
            <a:r>
              <a:rPr lang="es-MX" sz="2000" dirty="0" err="1" smtClean="0"/>
              <a:t>you</a:t>
            </a:r>
            <a:r>
              <a:rPr lang="es-MX" sz="2000" dirty="0"/>
              <a:t> </a:t>
            </a:r>
            <a:r>
              <a:rPr lang="es-MX" sz="2000" b="1" dirty="0" err="1" smtClean="0">
                <a:solidFill>
                  <a:srgbClr val="00B0F0"/>
                </a:solidFill>
              </a:rPr>
              <a:t>go</a:t>
            </a:r>
            <a:r>
              <a:rPr lang="es-MX" sz="2000" dirty="0" smtClean="0"/>
              <a:t> to </a:t>
            </a:r>
            <a:r>
              <a:rPr lang="es-MX" sz="2000" dirty="0" err="1" smtClean="0"/>
              <a:t>school</a:t>
            </a:r>
            <a:r>
              <a:rPr lang="es-MX" sz="2000" dirty="0" smtClean="0"/>
              <a:t> </a:t>
            </a:r>
            <a:r>
              <a:rPr lang="es-MX" sz="2000" dirty="0" err="1" smtClean="0"/>
              <a:t>yesterday</a:t>
            </a:r>
            <a:r>
              <a:rPr lang="es-MX" sz="2000" dirty="0" smtClean="0"/>
              <a:t>?</a:t>
            </a:r>
          </a:p>
          <a:p>
            <a:r>
              <a:rPr lang="es-MX" sz="2000" dirty="0" smtClean="0"/>
              <a:t>Yes, I </a:t>
            </a:r>
            <a:r>
              <a:rPr lang="es-MX" sz="2000" b="1" dirty="0" err="1" smtClean="0"/>
              <a:t>did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No, I </a:t>
            </a:r>
            <a:r>
              <a:rPr lang="es-MX" sz="2000" b="1" dirty="0" err="1" smtClean="0"/>
              <a:t>did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not</a:t>
            </a:r>
            <a:r>
              <a:rPr lang="es-MX" sz="2000" b="1" dirty="0" smtClean="0"/>
              <a:t>. </a:t>
            </a:r>
            <a:r>
              <a:rPr lang="es-MX" sz="2000" dirty="0" smtClean="0"/>
              <a:t>/ No, I </a:t>
            </a:r>
            <a:r>
              <a:rPr lang="es-MX" sz="2000" b="1" dirty="0" err="1" smtClean="0"/>
              <a:t>didn’t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467544" y="47251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WATCH THE VIDEO</a:t>
            </a:r>
          </a:p>
          <a:p>
            <a:pPr algn="ctr"/>
            <a:r>
              <a:rPr lang="en-US" sz="2400" b="1" dirty="0"/>
              <a:t>Elementary English #1: Talking About Past Events | Easy English at Home</a:t>
            </a:r>
            <a:endParaRPr lang="es-MX" sz="2400" b="1" dirty="0"/>
          </a:p>
          <a:p>
            <a:pPr algn="ctr"/>
            <a:r>
              <a:rPr lang="es-MX" sz="2400" b="1" dirty="0" smtClean="0"/>
              <a:t>https</a:t>
            </a:r>
            <a:r>
              <a:rPr lang="es-MX" sz="2400" b="1" dirty="0"/>
              <a:t>://www.youtube.com/watch?v=Hw1VzuF4KMI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2" y="3789040"/>
            <a:ext cx="1397694" cy="12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st Simple - All Things Gram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6067" y="-1087427"/>
            <a:ext cx="6525344" cy="90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 Simple: Negatives - All Things Gram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3909" y="-1065860"/>
            <a:ext cx="6820569" cy="90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34583" r="8872" b="24167"/>
          <a:stretch/>
        </p:blipFill>
        <p:spPr bwMode="auto">
          <a:xfrm>
            <a:off x="12888" y="-27384"/>
            <a:ext cx="9131112" cy="27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888" y="3322727"/>
            <a:ext cx="5855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Today</a:t>
            </a:r>
            <a:r>
              <a:rPr lang="es-MX" sz="2000" dirty="0" smtClean="0"/>
              <a:t> </a:t>
            </a:r>
            <a:r>
              <a:rPr lang="es-MX" sz="2000" b="1" dirty="0" err="1" smtClean="0"/>
              <a:t>is</a:t>
            </a:r>
            <a:r>
              <a:rPr lang="es-MX" sz="2000" b="1" dirty="0" smtClean="0"/>
              <a:t> </a:t>
            </a:r>
            <a:r>
              <a:rPr lang="es-MX" sz="2000" dirty="0" smtClean="0"/>
              <a:t>a </a:t>
            </a:r>
            <a:r>
              <a:rPr lang="es-MX" sz="2000" dirty="0" err="1" smtClean="0"/>
              <a:t>rainy</a:t>
            </a:r>
            <a:r>
              <a:rPr lang="es-MX" sz="2000" dirty="0" smtClean="0"/>
              <a:t> </a:t>
            </a:r>
            <a:r>
              <a:rPr lang="es-MX" sz="2000" dirty="0" err="1" smtClean="0"/>
              <a:t>day</a:t>
            </a:r>
            <a:r>
              <a:rPr lang="es-MX" sz="2000" dirty="0" smtClean="0"/>
              <a:t>.</a:t>
            </a:r>
          </a:p>
          <a:p>
            <a:r>
              <a:rPr lang="es-MX" sz="2000" dirty="0" err="1" smtClean="0"/>
              <a:t>Yesterday</a:t>
            </a:r>
            <a:r>
              <a:rPr lang="es-MX" sz="2000" dirty="0" smtClean="0"/>
              <a:t> </a:t>
            </a:r>
            <a:r>
              <a:rPr lang="es-MX" sz="2000" b="1" u="sng" dirty="0" err="1" smtClean="0"/>
              <a:t>was</a:t>
            </a:r>
            <a:r>
              <a:rPr lang="es-MX" sz="2000" dirty="0" smtClean="0"/>
              <a:t> a </a:t>
            </a:r>
            <a:r>
              <a:rPr lang="es-MX" sz="2000" dirty="0" err="1" smtClean="0"/>
              <a:t>sunny</a:t>
            </a:r>
            <a:r>
              <a:rPr lang="es-MX" sz="2000" dirty="0" smtClean="0"/>
              <a:t> </a:t>
            </a:r>
            <a:r>
              <a:rPr lang="es-MX" sz="2000" dirty="0" err="1" smtClean="0"/>
              <a:t>day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err="1" smtClean="0"/>
              <a:t>My</a:t>
            </a:r>
            <a:r>
              <a:rPr lang="es-MX" sz="2000" dirty="0" smtClean="0"/>
              <a:t> </a:t>
            </a:r>
            <a:r>
              <a:rPr lang="es-MX" sz="2000" dirty="0" err="1" smtClean="0"/>
              <a:t>kids</a:t>
            </a:r>
            <a:r>
              <a:rPr lang="es-MX" sz="2000" dirty="0" smtClean="0"/>
              <a:t> </a:t>
            </a:r>
            <a:r>
              <a:rPr lang="es-MX" sz="2000" b="1" dirty="0" smtClean="0"/>
              <a:t>are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house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morning</a:t>
            </a:r>
            <a:r>
              <a:rPr lang="es-MX" sz="2000" dirty="0" smtClean="0"/>
              <a:t>.</a:t>
            </a:r>
          </a:p>
          <a:p>
            <a:r>
              <a:rPr lang="es-MX" sz="2000" dirty="0" err="1" smtClean="0"/>
              <a:t>Last</a:t>
            </a:r>
            <a:r>
              <a:rPr lang="es-MX" sz="2000" dirty="0" smtClean="0"/>
              <a:t> </a:t>
            </a:r>
            <a:r>
              <a:rPr lang="es-MX" sz="2000" dirty="0" err="1" smtClean="0"/>
              <a:t>month</a:t>
            </a:r>
            <a:r>
              <a:rPr lang="es-MX" sz="2000" dirty="0" smtClean="0"/>
              <a:t> </a:t>
            </a:r>
            <a:r>
              <a:rPr lang="es-MX" sz="2000" dirty="0" err="1" smtClean="0"/>
              <a:t>my</a:t>
            </a:r>
            <a:r>
              <a:rPr lang="es-MX" sz="2000" dirty="0" smtClean="0"/>
              <a:t> </a:t>
            </a:r>
            <a:r>
              <a:rPr lang="es-MX" sz="2000" dirty="0" err="1" smtClean="0"/>
              <a:t>kids</a:t>
            </a:r>
            <a:r>
              <a:rPr lang="es-MX" sz="2000" dirty="0" smtClean="0"/>
              <a:t> </a:t>
            </a:r>
            <a:r>
              <a:rPr lang="es-MX" sz="2000" b="1" u="sng" dirty="0" err="1" smtClean="0"/>
              <a:t>were</a:t>
            </a:r>
            <a:r>
              <a:rPr lang="es-MX" sz="2000" dirty="0" smtClean="0"/>
              <a:t> at </a:t>
            </a:r>
            <a:r>
              <a:rPr lang="es-MX" sz="2000" dirty="0" err="1" smtClean="0"/>
              <a:t>school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morning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err="1" smtClean="0"/>
              <a:t>My</a:t>
            </a:r>
            <a:r>
              <a:rPr lang="es-MX" sz="2000" dirty="0" smtClean="0"/>
              <a:t> </a:t>
            </a:r>
            <a:r>
              <a:rPr lang="es-MX" sz="2000" dirty="0" err="1" smtClean="0"/>
              <a:t>brother</a:t>
            </a:r>
            <a:r>
              <a:rPr lang="es-MX" sz="2000" dirty="0" smtClean="0"/>
              <a:t> </a:t>
            </a:r>
            <a:r>
              <a:rPr lang="es-MX" sz="2000" b="1" dirty="0" err="1" smtClean="0"/>
              <a:t>is</a:t>
            </a:r>
            <a:r>
              <a:rPr lang="es-MX" sz="2000" dirty="0" smtClean="0"/>
              <a:t> in </a:t>
            </a:r>
            <a:r>
              <a:rPr lang="es-MX" sz="2000" dirty="0" err="1" smtClean="0"/>
              <a:t>Mexico</a:t>
            </a:r>
            <a:r>
              <a:rPr lang="es-MX" sz="2000" dirty="0" smtClean="0"/>
              <a:t> </a:t>
            </a:r>
            <a:r>
              <a:rPr lang="es-MX" sz="2000" dirty="0" err="1" smtClean="0"/>
              <a:t>right</a:t>
            </a:r>
            <a:r>
              <a:rPr lang="es-MX" sz="2000" dirty="0" smtClean="0"/>
              <a:t> </a:t>
            </a:r>
            <a:r>
              <a:rPr lang="es-MX" sz="2000" dirty="0" err="1" smtClean="0"/>
              <a:t>now</a:t>
            </a:r>
            <a:r>
              <a:rPr lang="es-MX" sz="2000" dirty="0" smtClean="0"/>
              <a:t>.</a:t>
            </a:r>
          </a:p>
          <a:p>
            <a:r>
              <a:rPr lang="es-MX" sz="2000" dirty="0" err="1" smtClean="0"/>
              <a:t>Last</a:t>
            </a:r>
            <a:r>
              <a:rPr lang="es-MX" sz="2000" dirty="0" smtClean="0"/>
              <a:t> </a:t>
            </a:r>
            <a:r>
              <a:rPr lang="es-MX" sz="2000" dirty="0" err="1" smtClean="0"/>
              <a:t>week</a:t>
            </a:r>
            <a:r>
              <a:rPr lang="es-MX" sz="2000" dirty="0" smtClean="0"/>
              <a:t> he </a:t>
            </a:r>
            <a:r>
              <a:rPr lang="es-MX" sz="2000" b="1" u="sng" dirty="0" err="1" smtClean="0"/>
              <a:t>was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United</a:t>
            </a:r>
            <a:r>
              <a:rPr lang="es-MX" sz="2000" dirty="0" smtClean="0"/>
              <a:t> </a:t>
            </a:r>
            <a:r>
              <a:rPr lang="es-MX" sz="2000" dirty="0" err="1" smtClean="0"/>
              <a:t>States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4100" name="Picture 4" descr="Past of be b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5"/>
          <a:stretch/>
        </p:blipFill>
        <p:spPr bwMode="auto">
          <a:xfrm>
            <a:off x="5591832" y="2842503"/>
            <a:ext cx="3516672" cy="17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68144" y="4615968"/>
            <a:ext cx="115212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</a:t>
            </a:r>
          </a:p>
          <a:p>
            <a:pPr algn="ctr"/>
            <a:r>
              <a:rPr lang="es-MX" b="1" dirty="0" smtClean="0"/>
              <a:t>He</a:t>
            </a:r>
          </a:p>
          <a:p>
            <a:pPr algn="ctr"/>
            <a:r>
              <a:rPr lang="es-MX" b="1" dirty="0" err="1" smtClean="0"/>
              <a:t>She</a:t>
            </a:r>
            <a:endParaRPr lang="es-MX" b="1" dirty="0" smtClean="0"/>
          </a:p>
          <a:p>
            <a:pPr algn="ctr"/>
            <a:r>
              <a:rPr lang="es-MX" b="1" dirty="0" err="1" smtClean="0"/>
              <a:t>It</a:t>
            </a:r>
            <a:endParaRPr lang="es-MX" b="1" dirty="0" smtClean="0"/>
          </a:p>
          <a:p>
            <a:pPr algn="ctr"/>
            <a:r>
              <a:rPr lang="es-MX" b="1" dirty="0" smtClean="0"/>
              <a:t>Singular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668344" y="4615968"/>
            <a:ext cx="115212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You</a:t>
            </a:r>
            <a:endParaRPr lang="es-MX" b="1" dirty="0" smtClean="0"/>
          </a:p>
          <a:p>
            <a:pPr algn="ctr"/>
            <a:r>
              <a:rPr lang="es-MX" b="1" dirty="0" err="1" smtClean="0"/>
              <a:t>We</a:t>
            </a:r>
            <a:r>
              <a:rPr lang="es-MX" b="1" dirty="0" smtClean="0"/>
              <a:t> </a:t>
            </a:r>
          </a:p>
          <a:p>
            <a:pPr algn="ctr"/>
            <a:r>
              <a:rPr lang="es-MX" b="1" dirty="0" err="1" smtClean="0"/>
              <a:t>They</a:t>
            </a:r>
            <a:endParaRPr lang="es-MX" b="1" dirty="0" smtClean="0"/>
          </a:p>
          <a:p>
            <a:pPr algn="ctr"/>
            <a:r>
              <a:rPr lang="es-MX" b="1" dirty="0" smtClean="0"/>
              <a:t>Plural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69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8478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WATCH THE VIDEO</a:t>
            </a:r>
          </a:p>
          <a:p>
            <a:pPr algn="ctr"/>
            <a:r>
              <a:rPr lang="en-US" sz="2800" dirty="0" smtClean="0"/>
              <a:t>TO </a:t>
            </a:r>
            <a:r>
              <a:rPr lang="en-US" sz="2800" dirty="0"/>
              <a:t>BE - Past &amp; Present Tense - Affirmative Sentences</a:t>
            </a:r>
            <a:endParaRPr lang="es-MX" sz="2800" dirty="0" smtClean="0"/>
          </a:p>
          <a:p>
            <a:pPr algn="ctr"/>
            <a:r>
              <a:rPr lang="es-MX" sz="2800" dirty="0" smtClean="0"/>
              <a:t>https</a:t>
            </a:r>
            <a:r>
              <a:rPr lang="es-MX" sz="2800" dirty="0"/>
              <a:t>://www.youtube.com/watch?v=yhq1wuu7NFk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944"/>
            <a:ext cx="1397694" cy="12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4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mple Past Tense exercises for beginners Part 1 in 3 pag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4742" r="6160" b="5528"/>
          <a:stretch/>
        </p:blipFill>
        <p:spPr bwMode="auto">
          <a:xfrm rot="16200000">
            <a:off x="1581549" y="-1046507"/>
            <a:ext cx="5991285" cy="91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7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2665</TotalTime>
  <Words>341</Words>
  <Application>Microsoft Office PowerPoint</Application>
  <PresentationFormat>Presentación en pantalla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NewsPrint</vt:lpstr>
      <vt:lpstr>English A.2  Building confidence in communication</vt:lpstr>
      <vt:lpstr>wednesday APRIL 1ST</vt:lpstr>
      <vt:lpstr>Task 1 – Simple past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THURsday APRIL 2ND</vt:lpstr>
      <vt:lpstr>CAMBRIDGE PLATFORM</vt:lpstr>
      <vt:lpstr>Presentación de PowerPoint</vt:lpstr>
      <vt:lpstr>friday april 3rd</vt:lpstr>
      <vt:lpstr>ENGLISH DISCOVERIES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A1.2  Developing elementary conversations</dc:title>
  <dc:creator>DELL!</dc:creator>
  <cp:lastModifiedBy>DELL!</cp:lastModifiedBy>
  <cp:revision>48</cp:revision>
  <dcterms:created xsi:type="dcterms:W3CDTF">2020-03-22T00:55:27Z</dcterms:created>
  <dcterms:modified xsi:type="dcterms:W3CDTF">2020-04-01T00:25:15Z</dcterms:modified>
</cp:coreProperties>
</file>