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57" r:id="rId5"/>
    <p:sldId id="256" r:id="rId6"/>
    <p:sldId id="259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4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2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0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25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39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3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8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0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22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7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1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C5B3-2870-4463-B5B8-269035B47084}" type="datetimeFigureOut">
              <a:rPr lang="es-MX" smtClean="0"/>
              <a:t>22/04/2020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72B2-8674-4C7A-B5BB-305C465D0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AEF886-02D5-47DC-B5B0-E948DB1A1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1" t="12250" r="16190" b="12249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1FC097-0858-4CA2-85F2-0AE59BDA0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6" t="11281" r="50819" b="23959"/>
          <a:stretch/>
        </p:blipFill>
        <p:spPr>
          <a:xfrm>
            <a:off x="0" y="0"/>
            <a:ext cx="6606073" cy="82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F092F5-FA20-4B3E-97A4-A413E5E36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89" t="12248" r="16190" b="1225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E66A89-DD9B-4857-B5BE-4E5B396D2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9" t="47096" r="54558" b="19509"/>
          <a:stretch/>
        </p:blipFill>
        <p:spPr>
          <a:xfrm>
            <a:off x="186612" y="205274"/>
            <a:ext cx="6363478" cy="50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B2975F-5E4C-445B-8665-1F8CAB0E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91" t="13035" r="19289" b="15819"/>
          <a:stretch/>
        </p:blipFill>
        <p:spPr>
          <a:xfrm>
            <a:off x="-485192" y="0"/>
            <a:ext cx="73431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C3684-183E-426A-95EF-51830DDF1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6" t="12249" r="50476" b="16121"/>
          <a:stretch/>
        </p:blipFill>
        <p:spPr>
          <a:xfrm>
            <a:off x="0" y="0"/>
            <a:ext cx="6858000" cy="8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2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Carta (216 x 279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1</cp:revision>
  <dcterms:created xsi:type="dcterms:W3CDTF">2020-04-23T01:03:19Z</dcterms:created>
  <dcterms:modified xsi:type="dcterms:W3CDTF">2020-04-23T01:09:57Z</dcterms:modified>
</cp:coreProperties>
</file>